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322" r:id="rId3"/>
    <p:sldId id="390" r:id="rId4"/>
    <p:sldId id="311" r:id="rId5"/>
    <p:sldId id="306" r:id="rId6"/>
    <p:sldId id="307" r:id="rId7"/>
    <p:sldId id="308" r:id="rId8"/>
    <p:sldId id="309" r:id="rId9"/>
    <p:sldId id="387" r:id="rId10"/>
    <p:sldId id="312" r:id="rId11"/>
    <p:sldId id="313" r:id="rId12"/>
    <p:sldId id="342" r:id="rId13"/>
    <p:sldId id="344" r:id="rId14"/>
    <p:sldId id="270" r:id="rId15"/>
    <p:sldId id="375" r:id="rId16"/>
    <p:sldId id="388" r:id="rId17"/>
    <p:sldId id="389" r:id="rId18"/>
    <p:sldId id="276" r:id="rId19"/>
  </p:sldIdLst>
  <p:sldSz cx="9144000" cy="5143500" type="screen16x9"/>
  <p:notesSz cx="6858000" cy="9144000"/>
  <p:embeddedFontLst>
    <p:embeddedFont>
      <p:font typeface="Abadi" panose="020B0604020104020204" pitchFamily="34" charset="0"/>
      <p:regular r:id="rId21"/>
    </p:embeddedFont>
    <p:embeddedFont>
      <p:font typeface="Abel" panose="020B0604020202020204" charset="0"/>
      <p:regular r:id="rId22"/>
    </p:embeddedFont>
    <p:embeddedFont>
      <p:font typeface="Arvo" panose="020B0604020202020204" charset="0"/>
      <p:regular r:id="rId23"/>
      <p:bold r:id="rId24"/>
      <p:italic r:id="rId25"/>
      <p:boldItalic r:id="rId26"/>
    </p:embeddedFont>
    <p:embeddedFont>
      <p:font typeface="Roboto Condensed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4F9D04-313F-4C2A-89E5-E20DBD8FBB7A}">
  <a:tblStyle styleId="{0B4F9D04-313F-4C2A-89E5-E20DBD8FBB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9" autoAdjust="0"/>
    <p:restoredTop sz="93827" autoAdjust="0"/>
  </p:normalViewPr>
  <p:slideViewPr>
    <p:cSldViewPr snapToGrid="0">
      <p:cViewPr varScale="1">
        <p:scale>
          <a:sx n="134" d="100"/>
          <a:sy n="134" d="100"/>
        </p:scale>
        <p:origin x="138" y="96"/>
      </p:cViewPr>
      <p:guideLst/>
    </p:cSldViewPr>
  </p:slideViewPr>
  <p:outlineViewPr>
    <p:cViewPr>
      <p:scale>
        <a:sx n="33" d="100"/>
        <a:sy n="33" d="100"/>
      </p:scale>
      <p:origin x="0" y="-2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1845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0096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Google Shape;5127;g6327213437_0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8" name="Google Shape;5128;g6327213437_0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4954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Google Shape;5127;g6327213437_0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8" name="Google Shape;5128;g6327213437_0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Google Shape;5127;g6327213437_0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8" name="Google Shape;5128;g6327213437_0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3554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478c782f63_0_1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478c782f63_0_1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4850704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7872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5" name="Google Shape;5395;g6327213437_0_2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6" name="Google Shape;5396;g6327213437_0_2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478c782f63_0_1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478c782f63_0_1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4850704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5835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478c782f63_0_1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478c782f63_0_1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4850704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4435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478c782f63_0_1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478c782f63_0_1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4850704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3104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Google Shape;5127;g6327213437_0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8" name="Google Shape;5128;g6327213437_0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0893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434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6342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478c782f63_0_9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478c782f63_0_9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1100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478c782f63_0_1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478c782f63_0_1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4850704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1454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9153900" cy="5153100"/>
          </a:xfrm>
          <a:prstGeom prst="frame">
            <a:avLst>
              <a:gd name="adj1" fmla="val 724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2353" y="535425"/>
            <a:ext cx="5153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2350" y="2548775"/>
            <a:ext cx="5153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712350" y="1733125"/>
            <a:ext cx="3859800" cy="12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1700"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700"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700"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700"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700"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700"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700"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2"/>
          </p:nvPr>
        </p:nvSpPr>
        <p:spPr>
          <a:xfrm>
            <a:off x="712350" y="2683475"/>
            <a:ext cx="3859800" cy="7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37876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CUSTOM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1089100" y="28101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089100" y="3225475"/>
            <a:ext cx="20019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 idx="2"/>
          </p:nvPr>
        </p:nvSpPr>
        <p:spPr>
          <a:xfrm>
            <a:off x="3571050" y="28101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3"/>
          </p:nvPr>
        </p:nvSpPr>
        <p:spPr>
          <a:xfrm>
            <a:off x="3571050" y="3225475"/>
            <a:ext cx="20019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 idx="4"/>
          </p:nvPr>
        </p:nvSpPr>
        <p:spPr>
          <a:xfrm>
            <a:off x="6053000" y="28101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5"/>
          </p:nvPr>
        </p:nvSpPr>
        <p:spPr>
          <a:xfrm>
            <a:off x="6053000" y="3225475"/>
            <a:ext cx="20019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 idx="6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/>
          <p:nvPr/>
        </p:nvSpPr>
        <p:spPr>
          <a:xfrm>
            <a:off x="712350" y="1312525"/>
            <a:ext cx="7719300" cy="329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title" hasCustomPrompt="1"/>
          </p:nvPr>
        </p:nvSpPr>
        <p:spPr>
          <a:xfrm>
            <a:off x="825925" y="1615625"/>
            <a:ext cx="3677400" cy="345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7876"/>
              </a:buClr>
              <a:buSzPts val="3000"/>
              <a:buNone/>
              <a:defRPr sz="3000">
                <a:solidFill>
                  <a:srgbClr val="F3787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37876"/>
              </a:buClr>
              <a:buSzPts val="3000"/>
              <a:buNone/>
              <a:defRPr sz="3000">
                <a:solidFill>
                  <a:srgbClr val="F3787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37876"/>
              </a:buClr>
              <a:buSzPts val="3000"/>
              <a:buNone/>
              <a:defRPr sz="3000">
                <a:solidFill>
                  <a:srgbClr val="F3787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37876"/>
              </a:buClr>
              <a:buSzPts val="3000"/>
              <a:buNone/>
              <a:defRPr sz="3000">
                <a:solidFill>
                  <a:srgbClr val="F3787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37876"/>
              </a:buClr>
              <a:buSzPts val="3000"/>
              <a:buNone/>
              <a:defRPr sz="3000">
                <a:solidFill>
                  <a:srgbClr val="F3787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37876"/>
              </a:buClr>
              <a:buSzPts val="3000"/>
              <a:buNone/>
              <a:defRPr sz="3000">
                <a:solidFill>
                  <a:srgbClr val="F3787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37876"/>
              </a:buClr>
              <a:buSzPts val="3000"/>
              <a:buNone/>
              <a:defRPr sz="3000">
                <a:solidFill>
                  <a:srgbClr val="F3787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37876"/>
              </a:buClr>
              <a:buSzPts val="3000"/>
              <a:buNone/>
              <a:defRPr sz="3000">
                <a:solidFill>
                  <a:srgbClr val="F3787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37876"/>
              </a:buClr>
              <a:buSzPts val="3000"/>
              <a:buNone/>
              <a:defRPr sz="3000">
                <a:solidFill>
                  <a:srgbClr val="F3787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" name="Google Shape;88;p18"/>
          <p:cNvSpPr txBox="1">
            <a:spLocks noGrp="1"/>
          </p:cNvSpPr>
          <p:nvPr>
            <p:ph type="subTitle" idx="1"/>
          </p:nvPr>
        </p:nvSpPr>
        <p:spPr>
          <a:xfrm>
            <a:off x="825925" y="2006425"/>
            <a:ext cx="3677400" cy="271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title" idx="2" hasCustomPrompt="1"/>
          </p:nvPr>
        </p:nvSpPr>
        <p:spPr>
          <a:xfrm>
            <a:off x="825925" y="2629275"/>
            <a:ext cx="3677400" cy="345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7876"/>
              </a:buClr>
              <a:buSzPts val="3000"/>
              <a:buNone/>
              <a:defRPr sz="3000">
                <a:solidFill>
                  <a:srgbClr val="F3787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37876"/>
              </a:buClr>
              <a:buSzPts val="3000"/>
              <a:buNone/>
              <a:defRPr sz="3000">
                <a:solidFill>
                  <a:srgbClr val="F3787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37876"/>
              </a:buClr>
              <a:buSzPts val="3000"/>
              <a:buNone/>
              <a:defRPr sz="3000">
                <a:solidFill>
                  <a:srgbClr val="F3787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37876"/>
              </a:buClr>
              <a:buSzPts val="3000"/>
              <a:buNone/>
              <a:defRPr sz="3000">
                <a:solidFill>
                  <a:srgbClr val="F3787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37876"/>
              </a:buClr>
              <a:buSzPts val="3000"/>
              <a:buNone/>
              <a:defRPr sz="3000">
                <a:solidFill>
                  <a:srgbClr val="F3787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37876"/>
              </a:buClr>
              <a:buSzPts val="3000"/>
              <a:buNone/>
              <a:defRPr sz="3000">
                <a:solidFill>
                  <a:srgbClr val="F3787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37876"/>
              </a:buClr>
              <a:buSzPts val="3000"/>
              <a:buNone/>
              <a:defRPr sz="3000">
                <a:solidFill>
                  <a:srgbClr val="F3787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37876"/>
              </a:buClr>
              <a:buSzPts val="3000"/>
              <a:buNone/>
              <a:defRPr sz="3000">
                <a:solidFill>
                  <a:srgbClr val="F3787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37876"/>
              </a:buClr>
              <a:buSzPts val="3000"/>
              <a:buNone/>
              <a:defRPr sz="3000">
                <a:solidFill>
                  <a:srgbClr val="F3787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8"/>
          <p:cNvSpPr txBox="1">
            <a:spLocks noGrp="1"/>
          </p:cNvSpPr>
          <p:nvPr>
            <p:ph type="subTitle" idx="3"/>
          </p:nvPr>
        </p:nvSpPr>
        <p:spPr>
          <a:xfrm>
            <a:off x="825925" y="3020075"/>
            <a:ext cx="3677400" cy="271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title" idx="4" hasCustomPrompt="1"/>
          </p:nvPr>
        </p:nvSpPr>
        <p:spPr>
          <a:xfrm>
            <a:off x="825925" y="3642925"/>
            <a:ext cx="3677400" cy="345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7876"/>
              </a:buClr>
              <a:buSzPts val="3000"/>
              <a:buNone/>
              <a:defRPr sz="3000">
                <a:solidFill>
                  <a:srgbClr val="F3787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37876"/>
              </a:buClr>
              <a:buSzPts val="3000"/>
              <a:buNone/>
              <a:defRPr sz="3000">
                <a:solidFill>
                  <a:srgbClr val="F3787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37876"/>
              </a:buClr>
              <a:buSzPts val="3000"/>
              <a:buNone/>
              <a:defRPr sz="3000">
                <a:solidFill>
                  <a:srgbClr val="F3787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37876"/>
              </a:buClr>
              <a:buSzPts val="3000"/>
              <a:buNone/>
              <a:defRPr sz="3000">
                <a:solidFill>
                  <a:srgbClr val="F3787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37876"/>
              </a:buClr>
              <a:buSzPts val="3000"/>
              <a:buNone/>
              <a:defRPr sz="3000">
                <a:solidFill>
                  <a:srgbClr val="F3787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37876"/>
              </a:buClr>
              <a:buSzPts val="3000"/>
              <a:buNone/>
              <a:defRPr sz="3000">
                <a:solidFill>
                  <a:srgbClr val="F3787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37876"/>
              </a:buClr>
              <a:buSzPts val="3000"/>
              <a:buNone/>
              <a:defRPr sz="3000">
                <a:solidFill>
                  <a:srgbClr val="F3787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37876"/>
              </a:buClr>
              <a:buSzPts val="3000"/>
              <a:buNone/>
              <a:defRPr sz="3000">
                <a:solidFill>
                  <a:srgbClr val="F3787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37876"/>
              </a:buClr>
              <a:buSzPts val="3000"/>
              <a:buNone/>
              <a:defRPr sz="3000">
                <a:solidFill>
                  <a:srgbClr val="F3787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8"/>
          <p:cNvSpPr txBox="1">
            <a:spLocks noGrp="1"/>
          </p:cNvSpPr>
          <p:nvPr>
            <p:ph type="subTitle" idx="5"/>
          </p:nvPr>
        </p:nvSpPr>
        <p:spPr>
          <a:xfrm>
            <a:off x="825925" y="4033725"/>
            <a:ext cx="3677400" cy="271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title" idx="6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1800050" y="1860250"/>
            <a:ext cx="24801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52D4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52D4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52D4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52D4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52D4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52D4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52D4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52D4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52D48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ubTitle" idx="1"/>
          </p:nvPr>
        </p:nvSpPr>
        <p:spPr>
          <a:xfrm>
            <a:off x="1961000" y="2110200"/>
            <a:ext cx="2158200" cy="172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title" idx="2"/>
          </p:nvPr>
        </p:nvSpPr>
        <p:spPr>
          <a:xfrm>
            <a:off x="4626375" y="1860250"/>
            <a:ext cx="24801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52D4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52D4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52D4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52D4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52D4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52D4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52D4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52D4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52D48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subTitle" idx="3"/>
          </p:nvPr>
        </p:nvSpPr>
        <p:spPr>
          <a:xfrm>
            <a:off x="4787325" y="2110200"/>
            <a:ext cx="2158200" cy="172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title" idx="4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9925" y="0"/>
            <a:ext cx="9144000" cy="5153100"/>
          </a:xfrm>
          <a:prstGeom prst="frame">
            <a:avLst>
              <a:gd name="adj1" fmla="val 724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2435550" y="748050"/>
            <a:ext cx="4272900" cy="364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96950" y="1196550"/>
            <a:ext cx="3350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896950" y="2038350"/>
            <a:ext cx="33501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3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17" name="Google Shape;17;p3"/>
          <p:cNvSpPr txBox="1"/>
          <p:nvPr/>
        </p:nvSpPr>
        <p:spPr>
          <a:xfrm>
            <a:off x="3072000" y="3351175"/>
            <a:ext cx="30000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rPr>
              <a:t>This presentation template was created by </a:t>
            </a:r>
            <a:r>
              <a:rPr lang="en" sz="900" dirty="0">
                <a:solidFill>
                  <a:srgbClr val="252D48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3"/>
              </a:rPr>
              <a:t>Slidesgo</a:t>
            </a:r>
            <a:r>
              <a:rPr lang="en" sz="900" dirty="0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rPr>
              <a:t>, including icons by </a:t>
            </a:r>
            <a:r>
              <a:rPr lang="en" sz="900" dirty="0">
                <a:solidFill>
                  <a:srgbClr val="252D48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4"/>
              </a:rPr>
              <a:t>Flaticon</a:t>
            </a:r>
            <a:r>
              <a:rPr lang="en" sz="900" dirty="0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rPr>
              <a:t>, and infographics &amp; images by </a:t>
            </a:r>
            <a:r>
              <a:rPr lang="en" sz="900" dirty="0">
                <a:solidFill>
                  <a:srgbClr val="252D48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5"/>
              </a:rPr>
              <a:t>Freepik</a:t>
            </a:r>
            <a:r>
              <a:rPr lang="en" sz="900" dirty="0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rPr>
              <a:t>. </a:t>
            </a:r>
            <a:endParaRPr sz="900" dirty="0">
              <a:solidFill>
                <a:srgbClr val="252D48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12350" y="1352900"/>
            <a:ext cx="4498200" cy="15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712350" y="1816850"/>
            <a:ext cx="3623700" cy="27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07924" y="1816850"/>
            <a:ext cx="3623700" cy="27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712350" y="450150"/>
            <a:ext cx="6145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837025" y="1233175"/>
            <a:ext cx="3598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837025" y="2803075"/>
            <a:ext cx="3598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4764925" y="724075"/>
            <a:ext cx="34923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712350" y="4230575"/>
            <a:ext cx="77193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712350" y="1106125"/>
            <a:ext cx="77193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712350" y="3152225"/>
            <a:ext cx="77193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800"/>
              <a:buFont typeface="Abel"/>
              <a:buChar char="●"/>
              <a:defRPr sz="1800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Char char="○"/>
              <a:defRPr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Char char="■"/>
              <a:defRPr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Char char="●"/>
              <a:defRPr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Char char="○"/>
              <a:defRPr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Char char="■"/>
              <a:defRPr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Char char="●"/>
              <a:defRPr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Char char="○"/>
              <a:defRPr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52D48"/>
              </a:buClr>
              <a:buSzPts val="1400"/>
              <a:buFont typeface="Abel"/>
              <a:buChar char="■"/>
              <a:defRPr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3" r:id="rId11"/>
    <p:sldLayoutId id="2147483664" r:id="rId12"/>
    <p:sldLayoutId id="214748366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arol.handzel@konfederacjaipr.p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ctrTitle"/>
          </p:nvPr>
        </p:nvSpPr>
        <p:spPr>
          <a:xfrm>
            <a:off x="712353" y="535425"/>
            <a:ext cx="5153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800" dirty="0"/>
              <a:t>RODO w NGO</a:t>
            </a:r>
            <a:endParaRPr sz="4800" dirty="0"/>
          </a:p>
        </p:txBody>
      </p:sp>
      <p:sp>
        <p:nvSpPr>
          <p:cNvPr id="152" name="Google Shape;152;p27"/>
          <p:cNvSpPr txBox="1">
            <a:spLocks noGrp="1"/>
          </p:cNvSpPr>
          <p:nvPr>
            <p:ph type="subTitle" idx="1"/>
          </p:nvPr>
        </p:nvSpPr>
        <p:spPr>
          <a:xfrm>
            <a:off x="712350" y="2548775"/>
            <a:ext cx="5153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Działamy na rzecz III sektora</a:t>
            </a:r>
            <a:endParaRPr dirty="0"/>
          </a:p>
        </p:txBody>
      </p:sp>
      <p:grpSp>
        <p:nvGrpSpPr>
          <p:cNvPr id="153" name="Google Shape;153;p27"/>
          <p:cNvGrpSpPr/>
          <p:nvPr/>
        </p:nvGrpSpPr>
        <p:grpSpPr>
          <a:xfrm>
            <a:off x="4571993" y="2104713"/>
            <a:ext cx="3867421" cy="2758679"/>
            <a:chOff x="4571993" y="2104713"/>
            <a:chExt cx="3867421" cy="2758679"/>
          </a:xfrm>
        </p:grpSpPr>
        <p:grpSp>
          <p:nvGrpSpPr>
            <p:cNvPr id="154" name="Google Shape;154;p27"/>
            <p:cNvGrpSpPr/>
            <p:nvPr/>
          </p:nvGrpSpPr>
          <p:grpSpPr>
            <a:xfrm>
              <a:off x="6844133" y="2663685"/>
              <a:ext cx="519252" cy="2178188"/>
              <a:chOff x="6844133" y="2663685"/>
              <a:chExt cx="519252" cy="2178188"/>
            </a:xfrm>
          </p:grpSpPr>
          <p:sp>
            <p:nvSpPr>
              <p:cNvPr id="155" name="Google Shape;155;p27"/>
              <p:cNvSpPr/>
              <p:nvPr/>
            </p:nvSpPr>
            <p:spPr>
              <a:xfrm>
                <a:off x="6844133" y="2663685"/>
                <a:ext cx="519252" cy="2175772"/>
              </a:xfrm>
              <a:custGeom>
                <a:avLst/>
                <a:gdLst/>
                <a:ahLst/>
                <a:cxnLst/>
                <a:rect l="l" t="t" r="r" b="b"/>
                <a:pathLst>
                  <a:path w="28159" h="117992" extrusionOk="0">
                    <a:moveTo>
                      <a:pt x="13969" y="0"/>
                    </a:moveTo>
                    <a:cubicBezTo>
                      <a:pt x="12822" y="0"/>
                      <a:pt x="12430" y="1063"/>
                      <a:pt x="12407" y="1942"/>
                    </a:cubicBezTo>
                    <a:cubicBezTo>
                      <a:pt x="12383" y="2835"/>
                      <a:pt x="12359" y="4299"/>
                      <a:pt x="12252" y="5157"/>
                    </a:cubicBezTo>
                    <a:cubicBezTo>
                      <a:pt x="12145" y="6014"/>
                      <a:pt x="12049" y="8443"/>
                      <a:pt x="12049" y="9562"/>
                    </a:cubicBezTo>
                    <a:cubicBezTo>
                      <a:pt x="12061" y="10681"/>
                      <a:pt x="12442" y="13836"/>
                      <a:pt x="11609" y="13884"/>
                    </a:cubicBezTo>
                    <a:cubicBezTo>
                      <a:pt x="11603" y="13884"/>
                      <a:pt x="11596" y="13885"/>
                      <a:pt x="11590" y="13885"/>
                    </a:cubicBezTo>
                    <a:cubicBezTo>
                      <a:pt x="10762" y="13885"/>
                      <a:pt x="9869" y="10020"/>
                      <a:pt x="9597" y="9193"/>
                    </a:cubicBezTo>
                    <a:cubicBezTo>
                      <a:pt x="9323" y="8371"/>
                      <a:pt x="8882" y="6562"/>
                      <a:pt x="8597" y="5847"/>
                    </a:cubicBezTo>
                    <a:cubicBezTo>
                      <a:pt x="8341" y="5169"/>
                      <a:pt x="7939" y="2411"/>
                      <a:pt x="6538" y="2411"/>
                    </a:cubicBezTo>
                    <a:cubicBezTo>
                      <a:pt x="6439" y="2411"/>
                      <a:pt x="6336" y="2425"/>
                      <a:pt x="6227" y="2454"/>
                    </a:cubicBezTo>
                    <a:cubicBezTo>
                      <a:pt x="4560" y="2894"/>
                      <a:pt x="5049" y="4514"/>
                      <a:pt x="5287" y="5490"/>
                    </a:cubicBezTo>
                    <a:cubicBezTo>
                      <a:pt x="5513" y="6478"/>
                      <a:pt x="6430" y="10122"/>
                      <a:pt x="6727" y="11550"/>
                    </a:cubicBezTo>
                    <a:cubicBezTo>
                      <a:pt x="7025" y="12979"/>
                      <a:pt x="8335" y="17539"/>
                      <a:pt x="7728" y="19135"/>
                    </a:cubicBezTo>
                    <a:cubicBezTo>
                      <a:pt x="7455" y="19855"/>
                      <a:pt x="7248" y="20141"/>
                      <a:pt x="7033" y="20141"/>
                    </a:cubicBezTo>
                    <a:cubicBezTo>
                      <a:pt x="6957" y="20141"/>
                      <a:pt x="6880" y="20105"/>
                      <a:pt x="6799" y="20039"/>
                    </a:cubicBezTo>
                    <a:cubicBezTo>
                      <a:pt x="6799" y="20039"/>
                      <a:pt x="6799" y="20028"/>
                      <a:pt x="6799" y="20028"/>
                    </a:cubicBezTo>
                    <a:cubicBezTo>
                      <a:pt x="6620" y="19885"/>
                      <a:pt x="6430" y="19611"/>
                      <a:pt x="6192" y="19277"/>
                    </a:cubicBezTo>
                    <a:cubicBezTo>
                      <a:pt x="6168" y="19242"/>
                      <a:pt x="6144" y="19206"/>
                      <a:pt x="6120" y="19158"/>
                    </a:cubicBezTo>
                    <a:cubicBezTo>
                      <a:pt x="5394" y="18134"/>
                      <a:pt x="4620" y="16432"/>
                      <a:pt x="3394" y="15563"/>
                    </a:cubicBezTo>
                    <a:cubicBezTo>
                      <a:pt x="2989" y="15277"/>
                      <a:pt x="2370" y="14944"/>
                      <a:pt x="1751" y="14813"/>
                    </a:cubicBezTo>
                    <a:cubicBezTo>
                      <a:pt x="1667" y="14801"/>
                      <a:pt x="1584" y="14777"/>
                      <a:pt x="1501" y="14777"/>
                    </a:cubicBezTo>
                    <a:cubicBezTo>
                      <a:pt x="1417" y="14763"/>
                      <a:pt x="1333" y="14757"/>
                      <a:pt x="1252" y="14757"/>
                    </a:cubicBezTo>
                    <a:cubicBezTo>
                      <a:pt x="1194" y="14757"/>
                      <a:pt x="1138" y="14760"/>
                      <a:pt x="1084" y="14765"/>
                    </a:cubicBezTo>
                    <a:cubicBezTo>
                      <a:pt x="1012" y="14777"/>
                      <a:pt x="953" y="14777"/>
                      <a:pt x="881" y="14801"/>
                    </a:cubicBezTo>
                    <a:cubicBezTo>
                      <a:pt x="691" y="14836"/>
                      <a:pt x="512" y="14920"/>
                      <a:pt x="358" y="15051"/>
                    </a:cubicBezTo>
                    <a:cubicBezTo>
                      <a:pt x="96" y="15265"/>
                      <a:pt x="0" y="15444"/>
                      <a:pt x="0" y="15622"/>
                    </a:cubicBezTo>
                    <a:cubicBezTo>
                      <a:pt x="0" y="15658"/>
                      <a:pt x="12" y="15694"/>
                      <a:pt x="12" y="15717"/>
                    </a:cubicBezTo>
                    <a:cubicBezTo>
                      <a:pt x="12" y="15729"/>
                      <a:pt x="24" y="15741"/>
                      <a:pt x="24" y="15741"/>
                    </a:cubicBezTo>
                    <a:cubicBezTo>
                      <a:pt x="36" y="15789"/>
                      <a:pt x="60" y="15837"/>
                      <a:pt x="84" y="15884"/>
                    </a:cubicBezTo>
                    <a:cubicBezTo>
                      <a:pt x="96" y="15920"/>
                      <a:pt x="108" y="15944"/>
                      <a:pt x="131" y="15979"/>
                    </a:cubicBezTo>
                    <a:cubicBezTo>
                      <a:pt x="310" y="16253"/>
                      <a:pt x="631" y="16551"/>
                      <a:pt x="870" y="16968"/>
                    </a:cubicBezTo>
                    <a:cubicBezTo>
                      <a:pt x="1084" y="17349"/>
                      <a:pt x="1417" y="18051"/>
                      <a:pt x="1774" y="18789"/>
                    </a:cubicBezTo>
                    <a:cubicBezTo>
                      <a:pt x="1798" y="18837"/>
                      <a:pt x="1834" y="18896"/>
                      <a:pt x="1858" y="18944"/>
                    </a:cubicBezTo>
                    <a:cubicBezTo>
                      <a:pt x="1905" y="19051"/>
                      <a:pt x="1953" y="19158"/>
                      <a:pt x="2013" y="19266"/>
                    </a:cubicBezTo>
                    <a:cubicBezTo>
                      <a:pt x="2036" y="19313"/>
                      <a:pt x="2060" y="19373"/>
                      <a:pt x="2084" y="19420"/>
                    </a:cubicBezTo>
                    <a:cubicBezTo>
                      <a:pt x="2191" y="19635"/>
                      <a:pt x="2298" y="19837"/>
                      <a:pt x="2405" y="20039"/>
                    </a:cubicBezTo>
                    <a:cubicBezTo>
                      <a:pt x="2453" y="20135"/>
                      <a:pt x="2501" y="20230"/>
                      <a:pt x="2560" y="20325"/>
                    </a:cubicBezTo>
                    <a:cubicBezTo>
                      <a:pt x="2679" y="20551"/>
                      <a:pt x="2798" y="20766"/>
                      <a:pt x="2917" y="20932"/>
                    </a:cubicBezTo>
                    <a:cubicBezTo>
                      <a:pt x="2989" y="21040"/>
                      <a:pt x="3048" y="21135"/>
                      <a:pt x="3108" y="21218"/>
                    </a:cubicBezTo>
                    <a:cubicBezTo>
                      <a:pt x="3156" y="21266"/>
                      <a:pt x="3191" y="21325"/>
                      <a:pt x="3227" y="21385"/>
                    </a:cubicBezTo>
                    <a:cubicBezTo>
                      <a:pt x="3275" y="21456"/>
                      <a:pt x="3322" y="21540"/>
                      <a:pt x="3358" y="21623"/>
                    </a:cubicBezTo>
                    <a:cubicBezTo>
                      <a:pt x="3477" y="21825"/>
                      <a:pt x="3560" y="22052"/>
                      <a:pt x="3644" y="22278"/>
                    </a:cubicBezTo>
                    <a:cubicBezTo>
                      <a:pt x="3667" y="22361"/>
                      <a:pt x="3703" y="22445"/>
                      <a:pt x="3727" y="22528"/>
                    </a:cubicBezTo>
                    <a:cubicBezTo>
                      <a:pt x="3751" y="22599"/>
                      <a:pt x="3763" y="22659"/>
                      <a:pt x="3787" y="22730"/>
                    </a:cubicBezTo>
                    <a:cubicBezTo>
                      <a:pt x="3941" y="23266"/>
                      <a:pt x="4060" y="23790"/>
                      <a:pt x="4227" y="24123"/>
                    </a:cubicBezTo>
                    <a:cubicBezTo>
                      <a:pt x="4370" y="24397"/>
                      <a:pt x="4537" y="24683"/>
                      <a:pt x="4727" y="24957"/>
                    </a:cubicBezTo>
                    <a:cubicBezTo>
                      <a:pt x="5442" y="26040"/>
                      <a:pt x="6418" y="27124"/>
                      <a:pt x="6906" y="27826"/>
                    </a:cubicBezTo>
                    <a:cubicBezTo>
                      <a:pt x="6942" y="27874"/>
                      <a:pt x="6966" y="27921"/>
                      <a:pt x="7001" y="27969"/>
                    </a:cubicBezTo>
                    <a:cubicBezTo>
                      <a:pt x="7025" y="27993"/>
                      <a:pt x="7049" y="28029"/>
                      <a:pt x="7073" y="28064"/>
                    </a:cubicBezTo>
                    <a:cubicBezTo>
                      <a:pt x="7073" y="28076"/>
                      <a:pt x="7085" y="28088"/>
                      <a:pt x="7096" y="28088"/>
                    </a:cubicBezTo>
                    <a:cubicBezTo>
                      <a:pt x="7287" y="28362"/>
                      <a:pt x="7513" y="28660"/>
                      <a:pt x="7751" y="28957"/>
                    </a:cubicBezTo>
                    <a:lnTo>
                      <a:pt x="7739" y="28957"/>
                    </a:lnTo>
                    <a:cubicBezTo>
                      <a:pt x="7751" y="28969"/>
                      <a:pt x="7763" y="28981"/>
                      <a:pt x="7775" y="28993"/>
                    </a:cubicBezTo>
                    <a:cubicBezTo>
                      <a:pt x="7811" y="29041"/>
                      <a:pt x="7858" y="29100"/>
                      <a:pt x="7894" y="29148"/>
                    </a:cubicBezTo>
                    <a:cubicBezTo>
                      <a:pt x="7918" y="29183"/>
                      <a:pt x="7942" y="29207"/>
                      <a:pt x="7978" y="29243"/>
                    </a:cubicBezTo>
                    <a:cubicBezTo>
                      <a:pt x="8037" y="29326"/>
                      <a:pt x="8109" y="29398"/>
                      <a:pt x="8168" y="29481"/>
                    </a:cubicBezTo>
                    <a:cubicBezTo>
                      <a:pt x="8180" y="29493"/>
                      <a:pt x="8192" y="29505"/>
                      <a:pt x="8204" y="29517"/>
                    </a:cubicBezTo>
                    <a:cubicBezTo>
                      <a:pt x="8251" y="29588"/>
                      <a:pt x="8311" y="29648"/>
                      <a:pt x="8370" y="29719"/>
                    </a:cubicBezTo>
                    <a:cubicBezTo>
                      <a:pt x="8382" y="29731"/>
                      <a:pt x="8406" y="29755"/>
                      <a:pt x="8418" y="29767"/>
                    </a:cubicBezTo>
                    <a:cubicBezTo>
                      <a:pt x="8478" y="29838"/>
                      <a:pt x="8525" y="29898"/>
                      <a:pt x="8585" y="29957"/>
                    </a:cubicBezTo>
                    <a:cubicBezTo>
                      <a:pt x="8597" y="29969"/>
                      <a:pt x="8609" y="29981"/>
                      <a:pt x="8620" y="29993"/>
                    </a:cubicBezTo>
                    <a:cubicBezTo>
                      <a:pt x="8680" y="30053"/>
                      <a:pt x="8740" y="30124"/>
                      <a:pt x="8799" y="30184"/>
                    </a:cubicBezTo>
                    <a:cubicBezTo>
                      <a:pt x="8823" y="30195"/>
                      <a:pt x="8835" y="30207"/>
                      <a:pt x="8847" y="30219"/>
                    </a:cubicBezTo>
                    <a:cubicBezTo>
                      <a:pt x="8894" y="30267"/>
                      <a:pt x="8930" y="30315"/>
                      <a:pt x="8978" y="30350"/>
                    </a:cubicBezTo>
                    <a:cubicBezTo>
                      <a:pt x="9001" y="30362"/>
                      <a:pt x="9013" y="30386"/>
                      <a:pt x="9037" y="30398"/>
                    </a:cubicBezTo>
                    <a:cubicBezTo>
                      <a:pt x="9073" y="30434"/>
                      <a:pt x="9109" y="30457"/>
                      <a:pt x="9144" y="30493"/>
                    </a:cubicBezTo>
                    <a:cubicBezTo>
                      <a:pt x="9156" y="30505"/>
                      <a:pt x="9180" y="30517"/>
                      <a:pt x="9192" y="30529"/>
                    </a:cubicBezTo>
                    <a:cubicBezTo>
                      <a:pt x="9240" y="30565"/>
                      <a:pt x="9287" y="30588"/>
                      <a:pt x="9335" y="30612"/>
                    </a:cubicBezTo>
                    <a:cubicBezTo>
                      <a:pt x="9835" y="30886"/>
                      <a:pt x="6751" y="89322"/>
                      <a:pt x="5525" y="117921"/>
                    </a:cubicBezTo>
                    <a:lnTo>
                      <a:pt x="20134" y="117992"/>
                    </a:lnTo>
                    <a:lnTo>
                      <a:pt x="19681" y="30803"/>
                    </a:lnTo>
                    <a:cubicBezTo>
                      <a:pt x="19681" y="30374"/>
                      <a:pt x="19789" y="29898"/>
                      <a:pt x="19908" y="29624"/>
                    </a:cubicBezTo>
                    <a:cubicBezTo>
                      <a:pt x="20265" y="28731"/>
                      <a:pt x="21217" y="26290"/>
                      <a:pt x="21420" y="25254"/>
                    </a:cubicBezTo>
                    <a:cubicBezTo>
                      <a:pt x="21610" y="24207"/>
                      <a:pt x="22075" y="22635"/>
                      <a:pt x="22217" y="21837"/>
                    </a:cubicBezTo>
                    <a:cubicBezTo>
                      <a:pt x="22396" y="20766"/>
                      <a:pt x="22634" y="20039"/>
                      <a:pt x="22801" y="18777"/>
                    </a:cubicBezTo>
                    <a:cubicBezTo>
                      <a:pt x="22801" y="18777"/>
                      <a:pt x="24408" y="16170"/>
                      <a:pt x="25027" y="15289"/>
                    </a:cubicBezTo>
                    <a:cubicBezTo>
                      <a:pt x="25646" y="14408"/>
                      <a:pt x="27278" y="12050"/>
                      <a:pt x="27718" y="10979"/>
                    </a:cubicBezTo>
                    <a:cubicBezTo>
                      <a:pt x="28159" y="9907"/>
                      <a:pt x="27885" y="9157"/>
                      <a:pt x="27397" y="8919"/>
                    </a:cubicBezTo>
                    <a:cubicBezTo>
                      <a:pt x="27257" y="8849"/>
                      <a:pt x="27081" y="8801"/>
                      <a:pt x="26882" y="8801"/>
                    </a:cubicBezTo>
                    <a:cubicBezTo>
                      <a:pt x="26402" y="8801"/>
                      <a:pt x="25786" y="9081"/>
                      <a:pt x="25206" y="10014"/>
                    </a:cubicBezTo>
                    <a:cubicBezTo>
                      <a:pt x="24384" y="11348"/>
                      <a:pt x="22717" y="13658"/>
                      <a:pt x="22063" y="14455"/>
                    </a:cubicBezTo>
                    <a:cubicBezTo>
                      <a:pt x="21468" y="15191"/>
                      <a:pt x="20794" y="16202"/>
                      <a:pt x="20372" y="16202"/>
                    </a:cubicBezTo>
                    <a:cubicBezTo>
                      <a:pt x="20330" y="16202"/>
                      <a:pt x="20290" y="16192"/>
                      <a:pt x="20253" y="16170"/>
                    </a:cubicBezTo>
                    <a:cubicBezTo>
                      <a:pt x="19848" y="15932"/>
                      <a:pt x="20039" y="14515"/>
                      <a:pt x="20408" y="13479"/>
                    </a:cubicBezTo>
                    <a:cubicBezTo>
                      <a:pt x="20765" y="12443"/>
                      <a:pt x="21515" y="9955"/>
                      <a:pt x="21741" y="8764"/>
                    </a:cubicBezTo>
                    <a:cubicBezTo>
                      <a:pt x="21979" y="7574"/>
                      <a:pt x="22908" y="4799"/>
                      <a:pt x="23003" y="4204"/>
                    </a:cubicBezTo>
                    <a:cubicBezTo>
                      <a:pt x="23098" y="3609"/>
                      <a:pt x="22777" y="2966"/>
                      <a:pt x="22075" y="2680"/>
                    </a:cubicBezTo>
                    <a:cubicBezTo>
                      <a:pt x="21919" y="2619"/>
                      <a:pt x="21761" y="2586"/>
                      <a:pt x="21604" y="2586"/>
                    </a:cubicBezTo>
                    <a:cubicBezTo>
                      <a:pt x="21054" y="2586"/>
                      <a:pt x="20515" y="3000"/>
                      <a:pt x="20098" y="4121"/>
                    </a:cubicBezTo>
                    <a:cubicBezTo>
                      <a:pt x="19562" y="5573"/>
                      <a:pt x="19098" y="7502"/>
                      <a:pt x="18860" y="8359"/>
                    </a:cubicBezTo>
                    <a:cubicBezTo>
                      <a:pt x="18610" y="9205"/>
                      <a:pt x="16943" y="13574"/>
                      <a:pt x="16598" y="14170"/>
                    </a:cubicBezTo>
                    <a:cubicBezTo>
                      <a:pt x="16481" y="14366"/>
                      <a:pt x="16321" y="14456"/>
                      <a:pt x="16161" y="14456"/>
                    </a:cubicBezTo>
                    <a:cubicBezTo>
                      <a:pt x="15846" y="14456"/>
                      <a:pt x="15534" y="14107"/>
                      <a:pt x="15574" y="13539"/>
                    </a:cubicBezTo>
                    <a:cubicBezTo>
                      <a:pt x="15633" y="12681"/>
                      <a:pt x="15598" y="9919"/>
                      <a:pt x="15514" y="8717"/>
                    </a:cubicBezTo>
                    <a:cubicBezTo>
                      <a:pt x="15431" y="7514"/>
                      <a:pt x="15348" y="5383"/>
                      <a:pt x="15324" y="4597"/>
                    </a:cubicBezTo>
                    <a:cubicBezTo>
                      <a:pt x="15312" y="3811"/>
                      <a:pt x="15348" y="1978"/>
                      <a:pt x="15336" y="1501"/>
                    </a:cubicBezTo>
                    <a:cubicBezTo>
                      <a:pt x="15312" y="1013"/>
                      <a:pt x="15217" y="37"/>
                      <a:pt x="14026" y="1"/>
                    </a:cubicBezTo>
                    <a:cubicBezTo>
                      <a:pt x="14007" y="1"/>
                      <a:pt x="13988" y="0"/>
                      <a:pt x="13969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7"/>
              <p:cNvSpPr/>
              <p:nvPr/>
            </p:nvSpPr>
            <p:spPr>
              <a:xfrm>
                <a:off x="6937882" y="3393927"/>
                <a:ext cx="302342" cy="1447946"/>
              </a:xfrm>
              <a:custGeom>
                <a:avLst/>
                <a:gdLst/>
                <a:ahLst/>
                <a:cxnLst/>
                <a:rect l="l" t="t" r="r" b="b"/>
                <a:pathLst>
                  <a:path w="16396" h="78522" extrusionOk="0">
                    <a:moveTo>
                      <a:pt x="3810" y="0"/>
                    </a:moveTo>
                    <a:lnTo>
                      <a:pt x="0" y="78272"/>
                    </a:lnTo>
                    <a:lnTo>
                      <a:pt x="16395" y="78522"/>
                    </a:lnTo>
                    <a:lnTo>
                      <a:pt x="15026" y="24"/>
                    </a:lnTo>
                    <a:cubicBezTo>
                      <a:pt x="15026" y="24"/>
                      <a:pt x="12106" y="769"/>
                      <a:pt x="8802" y="769"/>
                    </a:cubicBezTo>
                    <a:cubicBezTo>
                      <a:pt x="7127" y="769"/>
                      <a:pt x="5353" y="577"/>
                      <a:pt x="3810" y="0"/>
                    </a:cubicBezTo>
                    <a:close/>
                  </a:path>
                </a:pathLst>
              </a:custGeom>
              <a:solidFill>
                <a:srgbClr val="F37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7"/>
              <p:cNvSpPr/>
              <p:nvPr/>
            </p:nvSpPr>
            <p:spPr>
              <a:xfrm>
                <a:off x="6999139" y="3348472"/>
                <a:ext cx="226812" cy="79292"/>
              </a:xfrm>
              <a:custGeom>
                <a:avLst/>
                <a:gdLst/>
                <a:ahLst/>
                <a:cxnLst/>
                <a:rect l="l" t="t" r="r" b="b"/>
                <a:pathLst>
                  <a:path w="12300" h="4300" extrusionOk="0">
                    <a:moveTo>
                      <a:pt x="11775" y="1"/>
                    </a:moveTo>
                    <a:cubicBezTo>
                      <a:pt x="9348" y="415"/>
                      <a:pt x="6936" y="532"/>
                      <a:pt x="4984" y="532"/>
                    </a:cubicBezTo>
                    <a:cubicBezTo>
                      <a:pt x="2448" y="532"/>
                      <a:pt x="691" y="334"/>
                      <a:pt x="691" y="334"/>
                    </a:cubicBezTo>
                    <a:lnTo>
                      <a:pt x="0" y="3382"/>
                    </a:lnTo>
                    <a:cubicBezTo>
                      <a:pt x="1860" y="4069"/>
                      <a:pt x="3830" y="4299"/>
                      <a:pt x="5635" y="4299"/>
                    </a:cubicBezTo>
                    <a:cubicBezTo>
                      <a:pt x="9308" y="4299"/>
                      <a:pt x="12299" y="3346"/>
                      <a:pt x="12299" y="3346"/>
                    </a:cubicBezTo>
                    <a:lnTo>
                      <a:pt x="11775" y="1"/>
                    </a:ln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" name="Google Shape;158;p27"/>
            <p:cNvGrpSpPr/>
            <p:nvPr/>
          </p:nvGrpSpPr>
          <p:grpSpPr>
            <a:xfrm>
              <a:off x="4571993" y="3047034"/>
              <a:ext cx="456021" cy="1816358"/>
              <a:chOff x="4571993" y="3047034"/>
              <a:chExt cx="456021" cy="1816358"/>
            </a:xfrm>
          </p:grpSpPr>
          <p:sp>
            <p:nvSpPr>
              <p:cNvPr id="159" name="Google Shape;159;p27"/>
              <p:cNvSpPr/>
              <p:nvPr/>
            </p:nvSpPr>
            <p:spPr>
              <a:xfrm>
                <a:off x="4636754" y="3233960"/>
                <a:ext cx="358326" cy="509516"/>
              </a:xfrm>
              <a:custGeom>
                <a:avLst/>
                <a:gdLst/>
                <a:ahLst/>
                <a:cxnLst/>
                <a:rect l="l" t="t" r="r" b="b"/>
                <a:pathLst>
                  <a:path w="19432" h="27631" extrusionOk="0">
                    <a:moveTo>
                      <a:pt x="6888" y="1"/>
                    </a:moveTo>
                    <a:cubicBezTo>
                      <a:pt x="6424" y="1"/>
                      <a:pt x="4600" y="5213"/>
                      <a:pt x="4116" y="5213"/>
                    </a:cubicBezTo>
                    <a:cubicBezTo>
                      <a:pt x="4083" y="5213"/>
                      <a:pt x="4057" y="5189"/>
                      <a:pt x="4037" y="5139"/>
                    </a:cubicBezTo>
                    <a:cubicBezTo>
                      <a:pt x="2751" y="4580"/>
                      <a:pt x="1001" y="4080"/>
                      <a:pt x="1" y="3615"/>
                    </a:cubicBezTo>
                    <a:lnTo>
                      <a:pt x="1" y="3615"/>
                    </a:lnTo>
                    <a:cubicBezTo>
                      <a:pt x="1" y="3615"/>
                      <a:pt x="3513" y="7461"/>
                      <a:pt x="1930" y="14664"/>
                    </a:cubicBezTo>
                    <a:cubicBezTo>
                      <a:pt x="2418" y="15248"/>
                      <a:pt x="2835" y="15700"/>
                      <a:pt x="3049" y="15855"/>
                    </a:cubicBezTo>
                    <a:cubicBezTo>
                      <a:pt x="3358" y="16069"/>
                      <a:pt x="3049" y="18986"/>
                      <a:pt x="2477" y="26892"/>
                    </a:cubicBezTo>
                    <a:cubicBezTo>
                      <a:pt x="3415" y="27081"/>
                      <a:pt x="6348" y="27631"/>
                      <a:pt x="9477" y="27631"/>
                    </a:cubicBezTo>
                    <a:cubicBezTo>
                      <a:pt x="11273" y="27631"/>
                      <a:pt x="13133" y="27450"/>
                      <a:pt x="14717" y="26916"/>
                    </a:cubicBezTo>
                    <a:cubicBezTo>
                      <a:pt x="14419" y="21832"/>
                      <a:pt x="14217" y="18522"/>
                      <a:pt x="14241" y="18355"/>
                    </a:cubicBezTo>
                    <a:cubicBezTo>
                      <a:pt x="14348" y="17593"/>
                      <a:pt x="14705" y="16260"/>
                      <a:pt x="15312" y="15188"/>
                    </a:cubicBezTo>
                    <a:cubicBezTo>
                      <a:pt x="15908" y="14128"/>
                      <a:pt x="17479" y="11176"/>
                      <a:pt x="17932" y="9902"/>
                    </a:cubicBezTo>
                    <a:cubicBezTo>
                      <a:pt x="18813" y="7485"/>
                      <a:pt x="19230" y="5437"/>
                      <a:pt x="19432" y="4044"/>
                    </a:cubicBezTo>
                    <a:lnTo>
                      <a:pt x="19432" y="4044"/>
                    </a:lnTo>
                    <a:cubicBezTo>
                      <a:pt x="19384" y="4155"/>
                      <a:pt x="19285" y="4183"/>
                      <a:pt x="19169" y="4183"/>
                    </a:cubicBezTo>
                    <a:cubicBezTo>
                      <a:pt x="19052" y="4183"/>
                      <a:pt x="18919" y="4155"/>
                      <a:pt x="18802" y="4155"/>
                    </a:cubicBezTo>
                    <a:cubicBezTo>
                      <a:pt x="18686" y="4155"/>
                      <a:pt x="18587" y="4183"/>
                      <a:pt x="18539" y="4294"/>
                    </a:cubicBezTo>
                    <a:cubicBezTo>
                      <a:pt x="17515" y="6556"/>
                      <a:pt x="16182" y="8735"/>
                      <a:pt x="15003" y="8794"/>
                    </a:cubicBezTo>
                    <a:cubicBezTo>
                      <a:pt x="14998" y="8795"/>
                      <a:pt x="14994" y="8795"/>
                      <a:pt x="14990" y="8795"/>
                    </a:cubicBezTo>
                    <a:cubicBezTo>
                      <a:pt x="14175" y="8795"/>
                      <a:pt x="15907" y="4215"/>
                      <a:pt x="15860" y="2841"/>
                    </a:cubicBezTo>
                    <a:lnTo>
                      <a:pt x="15860" y="2841"/>
                    </a:lnTo>
                    <a:cubicBezTo>
                      <a:pt x="15706" y="2959"/>
                      <a:pt x="15521" y="3008"/>
                      <a:pt x="15315" y="3008"/>
                    </a:cubicBezTo>
                    <a:cubicBezTo>
                      <a:pt x="14172" y="3008"/>
                      <a:pt x="12366" y="1479"/>
                      <a:pt x="11375" y="1479"/>
                    </a:cubicBezTo>
                    <a:cubicBezTo>
                      <a:pt x="11166" y="1479"/>
                      <a:pt x="10994" y="1546"/>
                      <a:pt x="10871" y="1710"/>
                    </a:cubicBezTo>
                    <a:cubicBezTo>
                      <a:pt x="10201" y="2597"/>
                      <a:pt x="9717" y="2938"/>
                      <a:pt x="9325" y="2938"/>
                    </a:cubicBezTo>
                    <a:cubicBezTo>
                      <a:pt x="8423" y="2938"/>
                      <a:pt x="8009" y="1132"/>
                      <a:pt x="6930" y="20"/>
                    </a:cubicBezTo>
                    <a:cubicBezTo>
                      <a:pt x="6918" y="7"/>
                      <a:pt x="6904" y="1"/>
                      <a:pt x="6888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7"/>
              <p:cNvSpPr/>
              <p:nvPr/>
            </p:nvSpPr>
            <p:spPr>
              <a:xfrm>
                <a:off x="4661796" y="3047034"/>
                <a:ext cx="215840" cy="324489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7597" extrusionOk="0">
                    <a:moveTo>
                      <a:pt x="4080" y="0"/>
                    </a:moveTo>
                    <a:cubicBezTo>
                      <a:pt x="2057" y="0"/>
                      <a:pt x="1189" y="1373"/>
                      <a:pt x="965" y="1727"/>
                    </a:cubicBezTo>
                    <a:cubicBezTo>
                      <a:pt x="917" y="1786"/>
                      <a:pt x="893" y="2013"/>
                      <a:pt x="869" y="2358"/>
                    </a:cubicBezTo>
                    <a:cubicBezTo>
                      <a:pt x="786" y="3489"/>
                      <a:pt x="762" y="5977"/>
                      <a:pt x="619" y="8585"/>
                    </a:cubicBezTo>
                    <a:cubicBezTo>
                      <a:pt x="560" y="9811"/>
                      <a:pt x="476" y="11050"/>
                      <a:pt x="346" y="12193"/>
                    </a:cubicBezTo>
                    <a:cubicBezTo>
                      <a:pt x="322" y="12395"/>
                      <a:pt x="310" y="12574"/>
                      <a:pt x="298" y="12752"/>
                    </a:cubicBezTo>
                    <a:cubicBezTo>
                      <a:pt x="0" y="13645"/>
                      <a:pt x="846" y="15645"/>
                      <a:pt x="846" y="15645"/>
                    </a:cubicBezTo>
                    <a:cubicBezTo>
                      <a:pt x="1257" y="16245"/>
                      <a:pt x="1849" y="16468"/>
                      <a:pt x="2436" y="16468"/>
                    </a:cubicBezTo>
                    <a:cubicBezTo>
                      <a:pt x="2817" y="16468"/>
                      <a:pt x="3197" y="16374"/>
                      <a:pt x="3524" y="16229"/>
                    </a:cubicBezTo>
                    <a:cubicBezTo>
                      <a:pt x="4715" y="15705"/>
                      <a:pt x="5453" y="13252"/>
                      <a:pt x="5882" y="10561"/>
                    </a:cubicBezTo>
                    <a:lnTo>
                      <a:pt x="5882" y="10561"/>
                    </a:lnTo>
                    <a:cubicBezTo>
                      <a:pt x="5810" y="11371"/>
                      <a:pt x="5727" y="12157"/>
                      <a:pt x="5632" y="12871"/>
                    </a:cubicBezTo>
                    <a:cubicBezTo>
                      <a:pt x="5501" y="13859"/>
                      <a:pt x="4775" y="15931"/>
                      <a:pt x="4977" y="16455"/>
                    </a:cubicBezTo>
                    <a:cubicBezTo>
                      <a:pt x="5299" y="17302"/>
                      <a:pt x="5956" y="17596"/>
                      <a:pt x="6619" y="17596"/>
                    </a:cubicBezTo>
                    <a:cubicBezTo>
                      <a:pt x="6963" y="17596"/>
                      <a:pt x="7308" y="17517"/>
                      <a:pt x="7608" y="17396"/>
                    </a:cubicBezTo>
                    <a:cubicBezTo>
                      <a:pt x="8823" y="16884"/>
                      <a:pt x="10323" y="12955"/>
                      <a:pt x="10668" y="10430"/>
                    </a:cubicBezTo>
                    <a:cubicBezTo>
                      <a:pt x="10728" y="10061"/>
                      <a:pt x="10775" y="9680"/>
                      <a:pt x="10823" y="9311"/>
                    </a:cubicBezTo>
                    <a:cubicBezTo>
                      <a:pt x="11109" y="7168"/>
                      <a:pt x="11704" y="2906"/>
                      <a:pt x="11609" y="2513"/>
                    </a:cubicBezTo>
                    <a:cubicBezTo>
                      <a:pt x="11490" y="2051"/>
                      <a:pt x="11207" y="870"/>
                      <a:pt x="9421" y="870"/>
                    </a:cubicBezTo>
                    <a:cubicBezTo>
                      <a:pt x="9412" y="870"/>
                      <a:pt x="9403" y="870"/>
                      <a:pt x="9394" y="870"/>
                    </a:cubicBezTo>
                    <a:cubicBezTo>
                      <a:pt x="8204" y="870"/>
                      <a:pt x="7370" y="1286"/>
                      <a:pt x="6953" y="1560"/>
                    </a:cubicBezTo>
                    <a:cubicBezTo>
                      <a:pt x="6953" y="1560"/>
                      <a:pt x="6743" y="2145"/>
                      <a:pt x="6674" y="2145"/>
                    </a:cubicBezTo>
                    <a:cubicBezTo>
                      <a:pt x="6666" y="2145"/>
                      <a:pt x="6659" y="2137"/>
                      <a:pt x="6656" y="2120"/>
                    </a:cubicBezTo>
                    <a:cubicBezTo>
                      <a:pt x="6572" y="1691"/>
                      <a:pt x="6180" y="24"/>
                      <a:pt x="4132" y="1"/>
                    </a:cubicBezTo>
                    <a:cubicBezTo>
                      <a:pt x="4114" y="0"/>
                      <a:pt x="4097" y="0"/>
                      <a:pt x="4080" y="0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7"/>
              <p:cNvSpPr/>
              <p:nvPr/>
            </p:nvSpPr>
            <p:spPr>
              <a:xfrm>
                <a:off x="4636754" y="3574178"/>
                <a:ext cx="320358" cy="1289214"/>
              </a:xfrm>
              <a:custGeom>
                <a:avLst/>
                <a:gdLst/>
                <a:ahLst/>
                <a:cxnLst/>
                <a:rect l="l" t="t" r="r" b="b"/>
                <a:pathLst>
                  <a:path w="17373" h="69914" extrusionOk="0">
                    <a:moveTo>
                      <a:pt x="15205" y="0"/>
                    </a:moveTo>
                    <a:cubicBezTo>
                      <a:pt x="15098" y="48"/>
                      <a:pt x="14979" y="84"/>
                      <a:pt x="14848" y="131"/>
                    </a:cubicBezTo>
                    <a:cubicBezTo>
                      <a:pt x="13263" y="665"/>
                      <a:pt x="11404" y="846"/>
                      <a:pt x="9609" y="846"/>
                    </a:cubicBezTo>
                    <a:cubicBezTo>
                      <a:pt x="6481" y="846"/>
                      <a:pt x="3551" y="297"/>
                      <a:pt x="2620" y="108"/>
                    </a:cubicBezTo>
                    <a:cubicBezTo>
                      <a:pt x="2418" y="60"/>
                      <a:pt x="2311" y="36"/>
                      <a:pt x="2311" y="36"/>
                    </a:cubicBezTo>
                    <a:cubicBezTo>
                      <a:pt x="1989" y="3215"/>
                      <a:pt x="1" y="69807"/>
                      <a:pt x="1" y="69807"/>
                    </a:cubicBezTo>
                    <a:lnTo>
                      <a:pt x="1680" y="69914"/>
                    </a:lnTo>
                    <a:lnTo>
                      <a:pt x="17372" y="69866"/>
                    </a:lnTo>
                    <a:cubicBezTo>
                      <a:pt x="17146" y="62830"/>
                      <a:pt x="15205" y="0"/>
                      <a:pt x="15205" y="0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7"/>
              <p:cNvSpPr/>
              <p:nvPr/>
            </p:nvSpPr>
            <p:spPr>
              <a:xfrm>
                <a:off x="4672767" y="3565401"/>
                <a:ext cx="252499" cy="91997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4989" extrusionOk="0">
                    <a:moveTo>
                      <a:pt x="179" y="0"/>
                    </a:moveTo>
                    <a:cubicBezTo>
                      <a:pt x="143" y="572"/>
                      <a:pt x="84" y="2274"/>
                      <a:pt x="1" y="4798"/>
                    </a:cubicBezTo>
                    <a:lnTo>
                      <a:pt x="13693" y="4989"/>
                    </a:lnTo>
                    <a:cubicBezTo>
                      <a:pt x="13574" y="2584"/>
                      <a:pt x="13383" y="131"/>
                      <a:pt x="13383" y="131"/>
                    </a:cubicBezTo>
                    <a:cubicBezTo>
                      <a:pt x="13264" y="191"/>
                      <a:pt x="13145" y="238"/>
                      <a:pt x="13026" y="286"/>
                    </a:cubicBezTo>
                    <a:cubicBezTo>
                      <a:pt x="11494" y="891"/>
                      <a:pt x="9703" y="1102"/>
                      <a:pt x="7953" y="1102"/>
                    </a:cubicBezTo>
                    <a:cubicBezTo>
                      <a:pt x="4643" y="1102"/>
                      <a:pt x="1482" y="348"/>
                      <a:pt x="501" y="83"/>
                    </a:cubicBezTo>
                    <a:cubicBezTo>
                      <a:pt x="298" y="36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7"/>
              <p:cNvSpPr/>
              <p:nvPr/>
            </p:nvSpPr>
            <p:spPr>
              <a:xfrm>
                <a:off x="4805369" y="3100583"/>
                <a:ext cx="222645" cy="309423"/>
              </a:xfrm>
              <a:custGeom>
                <a:avLst/>
                <a:gdLst/>
                <a:ahLst/>
                <a:cxnLst/>
                <a:rect l="l" t="t" r="r" b="b"/>
                <a:pathLst>
                  <a:path w="12074" h="16780" extrusionOk="0">
                    <a:moveTo>
                      <a:pt x="6142" y="1"/>
                    </a:moveTo>
                    <a:cubicBezTo>
                      <a:pt x="5084" y="1"/>
                      <a:pt x="4388" y="616"/>
                      <a:pt x="4156" y="811"/>
                    </a:cubicBezTo>
                    <a:cubicBezTo>
                      <a:pt x="4109" y="859"/>
                      <a:pt x="4013" y="1061"/>
                      <a:pt x="3894" y="1371"/>
                    </a:cubicBezTo>
                    <a:cubicBezTo>
                      <a:pt x="3501" y="2419"/>
                      <a:pt x="2763" y="4740"/>
                      <a:pt x="1894" y="7157"/>
                    </a:cubicBezTo>
                    <a:cubicBezTo>
                      <a:pt x="1489" y="8276"/>
                      <a:pt x="1061" y="9419"/>
                      <a:pt x="620" y="10455"/>
                    </a:cubicBezTo>
                    <a:cubicBezTo>
                      <a:pt x="549" y="10634"/>
                      <a:pt x="477" y="10801"/>
                      <a:pt x="418" y="10967"/>
                    </a:cubicBezTo>
                    <a:cubicBezTo>
                      <a:pt x="370" y="10955"/>
                      <a:pt x="322" y="10932"/>
                      <a:pt x="287" y="10908"/>
                    </a:cubicBezTo>
                    <a:cubicBezTo>
                      <a:pt x="239" y="10991"/>
                      <a:pt x="191" y="11074"/>
                      <a:pt x="144" y="11158"/>
                    </a:cubicBezTo>
                    <a:cubicBezTo>
                      <a:pt x="144" y="11158"/>
                      <a:pt x="132" y="11170"/>
                      <a:pt x="132" y="11182"/>
                    </a:cubicBezTo>
                    <a:cubicBezTo>
                      <a:pt x="214" y="11065"/>
                      <a:pt x="250" y="11019"/>
                      <a:pt x="256" y="11019"/>
                    </a:cubicBezTo>
                    <a:cubicBezTo>
                      <a:pt x="270" y="11019"/>
                      <a:pt x="160" y="11212"/>
                      <a:pt x="72" y="11372"/>
                    </a:cubicBezTo>
                    <a:cubicBezTo>
                      <a:pt x="37" y="11467"/>
                      <a:pt x="13" y="11563"/>
                      <a:pt x="1" y="11634"/>
                    </a:cubicBezTo>
                    <a:cubicBezTo>
                      <a:pt x="1" y="11682"/>
                      <a:pt x="1" y="11729"/>
                      <a:pt x="13" y="11789"/>
                    </a:cubicBezTo>
                    <a:cubicBezTo>
                      <a:pt x="25" y="12122"/>
                      <a:pt x="49" y="12456"/>
                      <a:pt x="60" y="12789"/>
                    </a:cubicBezTo>
                    <a:cubicBezTo>
                      <a:pt x="84" y="13194"/>
                      <a:pt x="561" y="13908"/>
                      <a:pt x="549" y="14289"/>
                    </a:cubicBezTo>
                    <a:cubicBezTo>
                      <a:pt x="846" y="15293"/>
                      <a:pt x="1686" y="15653"/>
                      <a:pt x="2443" y="15653"/>
                    </a:cubicBezTo>
                    <a:cubicBezTo>
                      <a:pt x="2502" y="15653"/>
                      <a:pt x="2562" y="15651"/>
                      <a:pt x="2620" y="15646"/>
                    </a:cubicBezTo>
                    <a:cubicBezTo>
                      <a:pt x="3775" y="15551"/>
                      <a:pt x="4621" y="13170"/>
                      <a:pt x="5752" y="10777"/>
                    </a:cubicBezTo>
                    <a:lnTo>
                      <a:pt x="5752" y="10777"/>
                    </a:lnTo>
                    <a:cubicBezTo>
                      <a:pt x="5466" y="11515"/>
                      <a:pt x="5168" y="12229"/>
                      <a:pt x="4882" y="12872"/>
                    </a:cubicBezTo>
                    <a:cubicBezTo>
                      <a:pt x="4490" y="13753"/>
                      <a:pt x="4335" y="14456"/>
                      <a:pt x="4359" y="15004"/>
                    </a:cubicBezTo>
                    <a:cubicBezTo>
                      <a:pt x="4393" y="16333"/>
                      <a:pt x="5387" y="16780"/>
                      <a:pt x="6204" y="16780"/>
                    </a:cubicBezTo>
                    <a:cubicBezTo>
                      <a:pt x="6236" y="16780"/>
                      <a:pt x="6268" y="16779"/>
                      <a:pt x="6299" y="16778"/>
                    </a:cubicBezTo>
                    <a:cubicBezTo>
                      <a:pt x="7478" y="16718"/>
                      <a:pt x="8812" y="14527"/>
                      <a:pt x="9835" y="12277"/>
                    </a:cubicBezTo>
                    <a:cubicBezTo>
                      <a:pt x="9990" y="11944"/>
                      <a:pt x="10145" y="11610"/>
                      <a:pt x="10288" y="11277"/>
                    </a:cubicBezTo>
                    <a:cubicBezTo>
                      <a:pt x="11145" y="9360"/>
                      <a:pt x="11919" y="7574"/>
                      <a:pt x="11943" y="7169"/>
                    </a:cubicBezTo>
                    <a:cubicBezTo>
                      <a:pt x="11979" y="6693"/>
                      <a:pt x="12074" y="5479"/>
                      <a:pt x="10562" y="4883"/>
                    </a:cubicBezTo>
                    <a:cubicBezTo>
                      <a:pt x="10020" y="4667"/>
                      <a:pt x="9533" y="4597"/>
                      <a:pt x="9131" y="4597"/>
                    </a:cubicBezTo>
                    <a:cubicBezTo>
                      <a:pt x="8783" y="4597"/>
                      <a:pt x="8499" y="4649"/>
                      <a:pt x="8300" y="4705"/>
                    </a:cubicBezTo>
                    <a:cubicBezTo>
                      <a:pt x="8621" y="3871"/>
                      <a:pt x="8823" y="3276"/>
                      <a:pt x="8847" y="3109"/>
                    </a:cubicBezTo>
                    <a:cubicBezTo>
                      <a:pt x="8907" y="2681"/>
                      <a:pt x="9050" y="966"/>
                      <a:pt x="7335" y="252"/>
                    </a:cubicBezTo>
                    <a:cubicBezTo>
                      <a:pt x="6899" y="71"/>
                      <a:pt x="6500" y="1"/>
                      <a:pt x="6142" y="1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7"/>
              <p:cNvSpPr/>
              <p:nvPr/>
            </p:nvSpPr>
            <p:spPr>
              <a:xfrm>
                <a:off x="4571993" y="3218802"/>
                <a:ext cx="256021" cy="285580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87" extrusionOk="0">
                    <a:moveTo>
                      <a:pt x="4375" y="1"/>
                    </a:moveTo>
                    <a:cubicBezTo>
                      <a:pt x="4033" y="1"/>
                      <a:pt x="3735" y="56"/>
                      <a:pt x="3394" y="115"/>
                    </a:cubicBezTo>
                    <a:cubicBezTo>
                      <a:pt x="2370" y="282"/>
                      <a:pt x="1286" y="580"/>
                      <a:pt x="560" y="3437"/>
                    </a:cubicBezTo>
                    <a:cubicBezTo>
                      <a:pt x="1" y="5664"/>
                      <a:pt x="1108" y="9176"/>
                      <a:pt x="2334" y="11533"/>
                    </a:cubicBezTo>
                    <a:cubicBezTo>
                      <a:pt x="3715" y="14177"/>
                      <a:pt x="5442" y="15486"/>
                      <a:pt x="5442" y="15486"/>
                    </a:cubicBezTo>
                    <a:cubicBezTo>
                      <a:pt x="10430" y="9628"/>
                      <a:pt x="4228" y="5211"/>
                      <a:pt x="4227" y="5211"/>
                    </a:cubicBezTo>
                    <a:lnTo>
                      <a:pt x="4227" y="5211"/>
                    </a:lnTo>
                    <a:cubicBezTo>
                      <a:pt x="5227" y="5675"/>
                      <a:pt x="6442" y="6449"/>
                      <a:pt x="7728" y="7009"/>
                    </a:cubicBezTo>
                    <a:cubicBezTo>
                      <a:pt x="8525" y="7366"/>
                      <a:pt x="9335" y="7628"/>
                      <a:pt x="10145" y="7711"/>
                    </a:cubicBezTo>
                    <a:cubicBezTo>
                      <a:pt x="10334" y="7729"/>
                      <a:pt x="10545" y="7740"/>
                      <a:pt x="10770" y="7740"/>
                    </a:cubicBezTo>
                    <a:cubicBezTo>
                      <a:pt x="11296" y="7740"/>
                      <a:pt x="11896" y="7683"/>
                      <a:pt x="12455" y="7533"/>
                    </a:cubicBezTo>
                    <a:cubicBezTo>
                      <a:pt x="12455" y="7533"/>
                      <a:pt x="13598" y="7259"/>
                      <a:pt x="13740" y="5902"/>
                    </a:cubicBezTo>
                    <a:cubicBezTo>
                      <a:pt x="13883" y="4532"/>
                      <a:pt x="13574" y="5140"/>
                      <a:pt x="13455" y="4783"/>
                    </a:cubicBezTo>
                    <a:cubicBezTo>
                      <a:pt x="13324" y="4711"/>
                      <a:pt x="13193" y="4640"/>
                      <a:pt x="13062" y="4556"/>
                    </a:cubicBezTo>
                    <a:cubicBezTo>
                      <a:pt x="12812" y="4449"/>
                      <a:pt x="12526" y="4342"/>
                      <a:pt x="12252" y="4175"/>
                    </a:cubicBezTo>
                    <a:cubicBezTo>
                      <a:pt x="11419" y="3687"/>
                      <a:pt x="9692" y="2461"/>
                      <a:pt x="8240" y="1544"/>
                    </a:cubicBezTo>
                    <a:cubicBezTo>
                      <a:pt x="7549" y="1103"/>
                      <a:pt x="6918" y="734"/>
                      <a:pt x="6478" y="544"/>
                    </a:cubicBezTo>
                    <a:cubicBezTo>
                      <a:pt x="6025" y="353"/>
                      <a:pt x="5668" y="222"/>
                      <a:pt x="5346" y="139"/>
                    </a:cubicBezTo>
                    <a:cubicBezTo>
                      <a:pt x="4962" y="38"/>
                      <a:pt x="4654" y="1"/>
                      <a:pt x="4375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27"/>
            <p:cNvGrpSpPr/>
            <p:nvPr/>
          </p:nvGrpSpPr>
          <p:grpSpPr>
            <a:xfrm>
              <a:off x="6425877" y="3127819"/>
              <a:ext cx="476674" cy="1712302"/>
              <a:chOff x="6425877" y="3127819"/>
              <a:chExt cx="476674" cy="1712302"/>
            </a:xfrm>
          </p:grpSpPr>
          <p:sp>
            <p:nvSpPr>
              <p:cNvPr id="166" name="Google Shape;166;p27"/>
              <p:cNvSpPr/>
              <p:nvPr/>
            </p:nvSpPr>
            <p:spPr>
              <a:xfrm>
                <a:off x="6425877" y="3127819"/>
                <a:ext cx="476674" cy="1712302"/>
              </a:xfrm>
              <a:custGeom>
                <a:avLst/>
                <a:gdLst/>
                <a:ahLst/>
                <a:cxnLst/>
                <a:rect l="l" t="t" r="r" b="b"/>
                <a:pathLst>
                  <a:path w="25850" h="92858" extrusionOk="0">
                    <a:moveTo>
                      <a:pt x="13117" y="1"/>
                    </a:moveTo>
                    <a:cubicBezTo>
                      <a:pt x="13111" y="1"/>
                      <a:pt x="13104" y="1"/>
                      <a:pt x="13098" y="1"/>
                    </a:cubicBezTo>
                    <a:cubicBezTo>
                      <a:pt x="12002" y="25"/>
                      <a:pt x="11907" y="918"/>
                      <a:pt x="11883" y="1358"/>
                    </a:cubicBezTo>
                    <a:cubicBezTo>
                      <a:pt x="11860" y="1811"/>
                      <a:pt x="11883" y="3490"/>
                      <a:pt x="11860" y="4216"/>
                    </a:cubicBezTo>
                    <a:cubicBezTo>
                      <a:pt x="11836" y="4942"/>
                      <a:pt x="11729" y="6895"/>
                      <a:pt x="11645" y="8002"/>
                    </a:cubicBezTo>
                    <a:cubicBezTo>
                      <a:pt x="11562" y="9097"/>
                      <a:pt x="11490" y="11645"/>
                      <a:pt x="11538" y="12431"/>
                    </a:cubicBezTo>
                    <a:cubicBezTo>
                      <a:pt x="11569" y="12957"/>
                      <a:pt x="11286" y="13275"/>
                      <a:pt x="11000" y="13275"/>
                    </a:cubicBezTo>
                    <a:cubicBezTo>
                      <a:pt x="10852" y="13275"/>
                      <a:pt x="10703" y="13190"/>
                      <a:pt x="10598" y="13003"/>
                    </a:cubicBezTo>
                    <a:cubicBezTo>
                      <a:pt x="10288" y="12455"/>
                      <a:pt x="8800" y="8419"/>
                      <a:pt x="8573" y="7633"/>
                    </a:cubicBezTo>
                    <a:cubicBezTo>
                      <a:pt x="8359" y="6847"/>
                      <a:pt x="7954" y="5073"/>
                      <a:pt x="7478" y="3740"/>
                    </a:cubicBezTo>
                    <a:cubicBezTo>
                      <a:pt x="7104" y="2693"/>
                      <a:pt x="6606" y="2299"/>
                      <a:pt x="6098" y="2299"/>
                    </a:cubicBezTo>
                    <a:cubicBezTo>
                      <a:pt x="5958" y="2299"/>
                      <a:pt x="5818" y="2329"/>
                      <a:pt x="5680" y="2382"/>
                    </a:cubicBezTo>
                    <a:cubicBezTo>
                      <a:pt x="5025" y="2644"/>
                      <a:pt x="4728" y="3228"/>
                      <a:pt x="4811" y="3775"/>
                    </a:cubicBezTo>
                    <a:cubicBezTo>
                      <a:pt x="4883" y="4323"/>
                      <a:pt x="5716" y="6895"/>
                      <a:pt x="5918" y="7990"/>
                    </a:cubicBezTo>
                    <a:cubicBezTo>
                      <a:pt x="6121" y="9085"/>
                      <a:pt x="6788" y="11371"/>
                      <a:pt x="7109" y="12336"/>
                    </a:cubicBezTo>
                    <a:cubicBezTo>
                      <a:pt x="7430" y="13288"/>
                      <a:pt x="7585" y="14598"/>
                      <a:pt x="7216" y="14812"/>
                    </a:cubicBezTo>
                    <a:cubicBezTo>
                      <a:pt x="7184" y="14830"/>
                      <a:pt x="7149" y="14838"/>
                      <a:pt x="7112" y="14838"/>
                    </a:cubicBezTo>
                    <a:cubicBezTo>
                      <a:pt x="6722" y="14838"/>
                      <a:pt x="6117" y="13903"/>
                      <a:pt x="5573" y="13217"/>
                    </a:cubicBezTo>
                    <a:cubicBezTo>
                      <a:pt x="4978" y="12467"/>
                      <a:pt x="3466" y="10324"/>
                      <a:pt x="2727" y="9097"/>
                    </a:cubicBezTo>
                    <a:cubicBezTo>
                      <a:pt x="2201" y="8231"/>
                      <a:pt x="1625" y="7970"/>
                      <a:pt x="1179" y="7970"/>
                    </a:cubicBezTo>
                    <a:cubicBezTo>
                      <a:pt x="1000" y="7970"/>
                      <a:pt x="841" y="8012"/>
                      <a:pt x="715" y="8073"/>
                    </a:cubicBezTo>
                    <a:cubicBezTo>
                      <a:pt x="275" y="8288"/>
                      <a:pt x="1" y="8978"/>
                      <a:pt x="406" y="9967"/>
                    </a:cubicBezTo>
                    <a:cubicBezTo>
                      <a:pt x="799" y="10955"/>
                      <a:pt x="2275" y="13134"/>
                      <a:pt x="2835" y="13943"/>
                    </a:cubicBezTo>
                    <a:cubicBezTo>
                      <a:pt x="3394" y="14765"/>
                      <a:pt x="4847" y="17182"/>
                      <a:pt x="4847" y="17182"/>
                    </a:cubicBezTo>
                    <a:cubicBezTo>
                      <a:pt x="5002" y="18337"/>
                      <a:pt x="5204" y="19015"/>
                      <a:pt x="5359" y="20003"/>
                    </a:cubicBezTo>
                    <a:cubicBezTo>
                      <a:pt x="5478" y="20730"/>
                      <a:pt x="5883" y="22182"/>
                      <a:pt x="6061" y="23147"/>
                    </a:cubicBezTo>
                    <a:cubicBezTo>
                      <a:pt x="6240" y="24099"/>
                      <a:pt x="7085" y="26361"/>
                      <a:pt x="7407" y="27183"/>
                    </a:cubicBezTo>
                    <a:cubicBezTo>
                      <a:pt x="7514" y="27421"/>
                      <a:pt x="7585" y="28945"/>
                      <a:pt x="7645" y="29338"/>
                    </a:cubicBezTo>
                    <a:cubicBezTo>
                      <a:pt x="7597" y="36958"/>
                      <a:pt x="7371" y="76606"/>
                      <a:pt x="7157" y="92715"/>
                    </a:cubicBezTo>
                    <a:lnTo>
                      <a:pt x="18849" y="92858"/>
                    </a:lnTo>
                    <a:cubicBezTo>
                      <a:pt x="18003" y="66545"/>
                      <a:pt x="16658" y="28433"/>
                      <a:pt x="17122" y="28195"/>
                    </a:cubicBezTo>
                    <a:cubicBezTo>
                      <a:pt x="17146" y="28183"/>
                      <a:pt x="17158" y="28171"/>
                      <a:pt x="17182" y="28159"/>
                    </a:cubicBezTo>
                    <a:cubicBezTo>
                      <a:pt x="17205" y="28147"/>
                      <a:pt x="17229" y="28124"/>
                      <a:pt x="17253" y="28112"/>
                    </a:cubicBezTo>
                    <a:cubicBezTo>
                      <a:pt x="17265" y="28100"/>
                      <a:pt x="17277" y="28088"/>
                      <a:pt x="17301" y="28076"/>
                    </a:cubicBezTo>
                    <a:cubicBezTo>
                      <a:pt x="17325" y="28052"/>
                      <a:pt x="17360" y="28028"/>
                      <a:pt x="17396" y="27993"/>
                    </a:cubicBezTo>
                    <a:cubicBezTo>
                      <a:pt x="17420" y="27981"/>
                      <a:pt x="17432" y="27969"/>
                      <a:pt x="17456" y="27945"/>
                    </a:cubicBezTo>
                    <a:cubicBezTo>
                      <a:pt x="17491" y="27921"/>
                      <a:pt x="17527" y="27874"/>
                      <a:pt x="17575" y="27838"/>
                    </a:cubicBezTo>
                    <a:cubicBezTo>
                      <a:pt x="17586" y="27826"/>
                      <a:pt x="17598" y="27814"/>
                      <a:pt x="17610" y="27802"/>
                    </a:cubicBezTo>
                    <a:cubicBezTo>
                      <a:pt x="17670" y="27743"/>
                      <a:pt x="17729" y="27683"/>
                      <a:pt x="17789" y="27623"/>
                    </a:cubicBezTo>
                    <a:cubicBezTo>
                      <a:pt x="17801" y="27612"/>
                      <a:pt x="17801" y="27600"/>
                      <a:pt x="17813" y="27588"/>
                    </a:cubicBezTo>
                    <a:cubicBezTo>
                      <a:pt x="17872" y="27540"/>
                      <a:pt x="17920" y="27481"/>
                      <a:pt x="17967" y="27421"/>
                    </a:cubicBezTo>
                    <a:cubicBezTo>
                      <a:pt x="17991" y="27409"/>
                      <a:pt x="18003" y="27385"/>
                      <a:pt x="18015" y="27373"/>
                    </a:cubicBezTo>
                    <a:cubicBezTo>
                      <a:pt x="18063" y="27314"/>
                      <a:pt x="18122" y="27254"/>
                      <a:pt x="18170" y="27195"/>
                    </a:cubicBezTo>
                    <a:cubicBezTo>
                      <a:pt x="18182" y="27183"/>
                      <a:pt x="18194" y="27171"/>
                      <a:pt x="18206" y="27159"/>
                    </a:cubicBezTo>
                    <a:cubicBezTo>
                      <a:pt x="18265" y="27088"/>
                      <a:pt x="18337" y="27004"/>
                      <a:pt x="18396" y="26933"/>
                    </a:cubicBezTo>
                    <a:cubicBezTo>
                      <a:pt x="18408" y="26921"/>
                      <a:pt x="18408" y="26909"/>
                      <a:pt x="18420" y="26909"/>
                    </a:cubicBezTo>
                    <a:cubicBezTo>
                      <a:pt x="18479" y="26838"/>
                      <a:pt x="18527" y="26766"/>
                      <a:pt x="18587" y="26695"/>
                    </a:cubicBezTo>
                    <a:cubicBezTo>
                      <a:pt x="18587" y="26695"/>
                      <a:pt x="18599" y="26683"/>
                      <a:pt x="18599" y="26683"/>
                    </a:cubicBezTo>
                    <a:cubicBezTo>
                      <a:pt x="18813" y="26409"/>
                      <a:pt x="19027" y="26135"/>
                      <a:pt x="19206" y="25897"/>
                    </a:cubicBezTo>
                    <a:cubicBezTo>
                      <a:pt x="19218" y="25885"/>
                      <a:pt x="19218" y="25873"/>
                      <a:pt x="19230" y="25861"/>
                    </a:cubicBezTo>
                    <a:cubicBezTo>
                      <a:pt x="19277" y="25790"/>
                      <a:pt x="19337" y="25718"/>
                      <a:pt x="19384" y="25647"/>
                    </a:cubicBezTo>
                    <a:cubicBezTo>
                      <a:pt x="19444" y="25564"/>
                      <a:pt x="19503" y="25480"/>
                      <a:pt x="19575" y="25397"/>
                    </a:cubicBezTo>
                    <a:cubicBezTo>
                      <a:pt x="20146" y="24647"/>
                      <a:pt x="21123" y="23563"/>
                      <a:pt x="21718" y="22551"/>
                    </a:cubicBezTo>
                    <a:cubicBezTo>
                      <a:pt x="21777" y="22456"/>
                      <a:pt x="21825" y="22361"/>
                      <a:pt x="21873" y="22278"/>
                    </a:cubicBezTo>
                    <a:cubicBezTo>
                      <a:pt x="22194" y="21658"/>
                      <a:pt x="22325" y="20373"/>
                      <a:pt x="22932" y="19611"/>
                    </a:cubicBezTo>
                    <a:cubicBezTo>
                      <a:pt x="23409" y="19015"/>
                      <a:pt x="24135" y="17467"/>
                      <a:pt x="24659" y="16444"/>
                    </a:cubicBezTo>
                    <a:cubicBezTo>
                      <a:pt x="24695" y="16348"/>
                      <a:pt x="24742" y="16277"/>
                      <a:pt x="24778" y="16194"/>
                    </a:cubicBezTo>
                    <a:cubicBezTo>
                      <a:pt x="24837" y="16086"/>
                      <a:pt x="24885" y="15991"/>
                      <a:pt x="24933" y="15908"/>
                    </a:cubicBezTo>
                    <a:cubicBezTo>
                      <a:pt x="24968" y="15836"/>
                      <a:pt x="25004" y="15777"/>
                      <a:pt x="25040" y="15729"/>
                    </a:cubicBezTo>
                    <a:cubicBezTo>
                      <a:pt x="25087" y="15634"/>
                      <a:pt x="25147" y="15551"/>
                      <a:pt x="25206" y="15467"/>
                    </a:cubicBezTo>
                    <a:cubicBezTo>
                      <a:pt x="25218" y="15455"/>
                      <a:pt x="25218" y="15443"/>
                      <a:pt x="25230" y="15432"/>
                    </a:cubicBezTo>
                    <a:cubicBezTo>
                      <a:pt x="25421" y="15181"/>
                      <a:pt x="25623" y="14979"/>
                      <a:pt x="25742" y="14789"/>
                    </a:cubicBezTo>
                    <a:cubicBezTo>
                      <a:pt x="25754" y="14777"/>
                      <a:pt x="25766" y="14753"/>
                      <a:pt x="25766" y="14741"/>
                    </a:cubicBezTo>
                    <a:cubicBezTo>
                      <a:pt x="25778" y="14717"/>
                      <a:pt x="25790" y="14693"/>
                      <a:pt x="25802" y="14670"/>
                    </a:cubicBezTo>
                    <a:cubicBezTo>
                      <a:pt x="25826" y="14610"/>
                      <a:pt x="25838" y="14562"/>
                      <a:pt x="25849" y="14503"/>
                    </a:cubicBezTo>
                    <a:cubicBezTo>
                      <a:pt x="25849" y="14336"/>
                      <a:pt x="25766" y="14169"/>
                      <a:pt x="25528" y="13967"/>
                    </a:cubicBezTo>
                    <a:cubicBezTo>
                      <a:pt x="25292" y="13770"/>
                      <a:pt x="24999" y="13696"/>
                      <a:pt x="24690" y="13696"/>
                    </a:cubicBezTo>
                    <a:cubicBezTo>
                      <a:pt x="24624" y="13696"/>
                      <a:pt x="24558" y="13699"/>
                      <a:pt x="24492" y="13705"/>
                    </a:cubicBezTo>
                    <a:cubicBezTo>
                      <a:pt x="24361" y="13717"/>
                      <a:pt x="24218" y="13741"/>
                      <a:pt x="24087" y="13777"/>
                    </a:cubicBezTo>
                    <a:cubicBezTo>
                      <a:pt x="23897" y="13824"/>
                      <a:pt x="23706" y="13884"/>
                      <a:pt x="23516" y="13967"/>
                    </a:cubicBezTo>
                    <a:cubicBezTo>
                      <a:pt x="23218" y="14098"/>
                      <a:pt x="22944" y="14265"/>
                      <a:pt x="22730" y="14408"/>
                    </a:cubicBezTo>
                    <a:cubicBezTo>
                      <a:pt x="22587" y="14503"/>
                      <a:pt x="22456" y="14610"/>
                      <a:pt x="22337" y="14729"/>
                    </a:cubicBezTo>
                    <a:cubicBezTo>
                      <a:pt x="22325" y="14729"/>
                      <a:pt x="22325" y="14729"/>
                      <a:pt x="22313" y="14741"/>
                    </a:cubicBezTo>
                    <a:cubicBezTo>
                      <a:pt x="22123" y="14920"/>
                      <a:pt x="21944" y="15122"/>
                      <a:pt x="21766" y="15324"/>
                    </a:cubicBezTo>
                    <a:cubicBezTo>
                      <a:pt x="21706" y="15396"/>
                      <a:pt x="21658" y="15479"/>
                      <a:pt x="21599" y="15551"/>
                    </a:cubicBezTo>
                    <a:cubicBezTo>
                      <a:pt x="21492" y="15693"/>
                      <a:pt x="21385" y="15848"/>
                      <a:pt x="21277" y="15991"/>
                    </a:cubicBezTo>
                    <a:cubicBezTo>
                      <a:pt x="21230" y="16074"/>
                      <a:pt x="21182" y="16146"/>
                      <a:pt x="21135" y="16217"/>
                    </a:cubicBezTo>
                    <a:cubicBezTo>
                      <a:pt x="20789" y="16753"/>
                      <a:pt x="20480" y="17289"/>
                      <a:pt x="20182" y="17694"/>
                    </a:cubicBezTo>
                    <a:cubicBezTo>
                      <a:pt x="19837" y="18182"/>
                      <a:pt x="19599" y="18551"/>
                      <a:pt x="19372" y="18575"/>
                    </a:cubicBezTo>
                    <a:cubicBezTo>
                      <a:pt x="19361" y="18575"/>
                      <a:pt x="19361" y="18575"/>
                      <a:pt x="19361" y="18587"/>
                    </a:cubicBezTo>
                    <a:cubicBezTo>
                      <a:pt x="19356" y="18587"/>
                      <a:pt x="19351" y="18587"/>
                      <a:pt x="19347" y="18587"/>
                    </a:cubicBezTo>
                    <a:cubicBezTo>
                      <a:pt x="19149" y="18587"/>
                      <a:pt x="18950" y="18333"/>
                      <a:pt x="18706" y="17646"/>
                    </a:cubicBezTo>
                    <a:cubicBezTo>
                      <a:pt x="18170" y="16182"/>
                      <a:pt x="19408" y="12003"/>
                      <a:pt x="19694" y="10693"/>
                    </a:cubicBezTo>
                    <a:cubicBezTo>
                      <a:pt x="19980" y="9383"/>
                      <a:pt x="20861" y="6026"/>
                      <a:pt x="21087" y="5133"/>
                    </a:cubicBezTo>
                    <a:cubicBezTo>
                      <a:pt x="21313" y="4240"/>
                      <a:pt x="21766" y="2751"/>
                      <a:pt x="20253" y="2323"/>
                    </a:cubicBezTo>
                    <a:cubicBezTo>
                      <a:pt x="20151" y="2295"/>
                      <a:pt x="20053" y="2281"/>
                      <a:pt x="19960" y="2281"/>
                    </a:cubicBezTo>
                    <a:cubicBezTo>
                      <a:pt x="18672" y="2281"/>
                      <a:pt x="18282" y="4808"/>
                      <a:pt x="18027" y="5418"/>
                    </a:cubicBezTo>
                    <a:cubicBezTo>
                      <a:pt x="17765" y="6085"/>
                      <a:pt x="17348" y="7740"/>
                      <a:pt x="17086" y="8502"/>
                    </a:cubicBezTo>
                    <a:cubicBezTo>
                      <a:pt x="16827" y="9246"/>
                      <a:pt x="15970" y="12789"/>
                      <a:pt x="15200" y="12789"/>
                    </a:cubicBezTo>
                    <a:cubicBezTo>
                      <a:pt x="15194" y="12789"/>
                      <a:pt x="15188" y="12789"/>
                      <a:pt x="15181" y="12788"/>
                    </a:cubicBezTo>
                    <a:cubicBezTo>
                      <a:pt x="14419" y="12729"/>
                      <a:pt x="14800" y="9836"/>
                      <a:pt x="14824" y="8812"/>
                    </a:cubicBezTo>
                    <a:cubicBezTo>
                      <a:pt x="14836" y="7776"/>
                      <a:pt x="14765" y="5549"/>
                      <a:pt x="14681" y="4752"/>
                    </a:cubicBezTo>
                    <a:cubicBezTo>
                      <a:pt x="14598" y="3966"/>
                      <a:pt x="14586" y="2620"/>
                      <a:pt x="14574" y="1799"/>
                    </a:cubicBezTo>
                    <a:cubicBezTo>
                      <a:pt x="14562" y="982"/>
                      <a:pt x="14198" y="1"/>
                      <a:pt x="13117" y="1"/>
                    </a:cubicBezTo>
                    <a:close/>
                  </a:path>
                </a:pathLst>
              </a:custGeom>
              <a:solidFill>
                <a:srgbClr val="AD7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7"/>
              <p:cNvSpPr/>
              <p:nvPr/>
            </p:nvSpPr>
            <p:spPr>
              <a:xfrm>
                <a:off x="6535005" y="3798556"/>
                <a:ext cx="245916" cy="1040901"/>
              </a:xfrm>
              <a:custGeom>
                <a:avLst/>
                <a:gdLst/>
                <a:ahLst/>
                <a:cxnLst/>
                <a:rect l="l" t="t" r="r" b="b"/>
                <a:pathLst>
                  <a:path w="13336" h="56448" extrusionOk="0">
                    <a:moveTo>
                      <a:pt x="1215" y="1"/>
                    </a:moveTo>
                    <a:lnTo>
                      <a:pt x="0" y="56448"/>
                    </a:lnTo>
                    <a:lnTo>
                      <a:pt x="13335" y="56448"/>
                    </a:lnTo>
                    <a:lnTo>
                      <a:pt x="11514" y="84"/>
                    </a:lnTo>
                    <a:cubicBezTo>
                      <a:pt x="10154" y="578"/>
                      <a:pt x="8603" y="746"/>
                      <a:pt x="7125" y="746"/>
                    </a:cubicBezTo>
                    <a:cubicBezTo>
                      <a:pt x="4009" y="746"/>
                      <a:pt x="1215" y="1"/>
                      <a:pt x="1215" y="1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7"/>
              <p:cNvSpPr/>
              <p:nvPr/>
            </p:nvSpPr>
            <p:spPr>
              <a:xfrm>
                <a:off x="6547083" y="3756402"/>
                <a:ext cx="208593" cy="73963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4011" extrusionOk="0">
                    <a:moveTo>
                      <a:pt x="500" y="1"/>
                    </a:moveTo>
                    <a:lnTo>
                      <a:pt x="0" y="3072"/>
                    </a:lnTo>
                    <a:cubicBezTo>
                      <a:pt x="0" y="3072"/>
                      <a:pt x="2842" y="4011"/>
                      <a:pt x="6306" y="4011"/>
                    </a:cubicBezTo>
                    <a:cubicBezTo>
                      <a:pt x="7914" y="4011"/>
                      <a:pt x="9657" y="3808"/>
                      <a:pt x="11311" y="3215"/>
                    </a:cubicBezTo>
                    <a:lnTo>
                      <a:pt x="10704" y="417"/>
                    </a:lnTo>
                    <a:cubicBezTo>
                      <a:pt x="10704" y="417"/>
                      <a:pt x="9309" y="558"/>
                      <a:pt x="7242" y="558"/>
                    </a:cubicBezTo>
                    <a:cubicBezTo>
                      <a:pt x="5368" y="558"/>
                      <a:pt x="2941" y="442"/>
                      <a:pt x="500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27"/>
            <p:cNvGrpSpPr/>
            <p:nvPr/>
          </p:nvGrpSpPr>
          <p:grpSpPr>
            <a:xfrm>
              <a:off x="7299472" y="2906945"/>
              <a:ext cx="646820" cy="1935370"/>
              <a:chOff x="7299472" y="2906945"/>
              <a:chExt cx="646820" cy="1935370"/>
            </a:xfrm>
          </p:grpSpPr>
          <p:sp>
            <p:nvSpPr>
              <p:cNvPr id="170" name="Google Shape;170;p27"/>
              <p:cNvSpPr/>
              <p:nvPr/>
            </p:nvSpPr>
            <p:spPr>
              <a:xfrm>
                <a:off x="7527593" y="3673625"/>
                <a:ext cx="240" cy="3983"/>
              </a:xfrm>
              <a:custGeom>
                <a:avLst/>
                <a:gdLst/>
                <a:ahLst/>
                <a:cxnLst/>
                <a:rect l="l" t="t" r="r" b="b"/>
                <a:pathLst>
                  <a:path w="13" h="216" extrusionOk="0">
                    <a:moveTo>
                      <a:pt x="12" y="215"/>
                    </a:moveTo>
                    <a:cubicBezTo>
                      <a:pt x="12" y="144"/>
                      <a:pt x="1" y="72"/>
                      <a:pt x="1" y="1"/>
                    </a:cubicBezTo>
                    <a:cubicBezTo>
                      <a:pt x="1" y="72"/>
                      <a:pt x="12" y="144"/>
                      <a:pt x="12" y="2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7"/>
              <p:cNvSpPr/>
              <p:nvPr/>
            </p:nvSpPr>
            <p:spPr>
              <a:xfrm>
                <a:off x="7505852" y="4146980"/>
                <a:ext cx="904" cy="12318"/>
              </a:xfrm>
              <a:custGeom>
                <a:avLst/>
                <a:gdLst/>
                <a:ahLst/>
                <a:cxnLst/>
                <a:rect l="l" t="t" r="r" b="b"/>
                <a:pathLst>
                  <a:path w="49" h="668" extrusionOk="0">
                    <a:moveTo>
                      <a:pt x="1" y="667"/>
                    </a:moveTo>
                    <a:cubicBezTo>
                      <a:pt x="13" y="441"/>
                      <a:pt x="25" y="227"/>
                      <a:pt x="48" y="1"/>
                    </a:cubicBezTo>
                    <a:cubicBezTo>
                      <a:pt x="25" y="227"/>
                      <a:pt x="13" y="441"/>
                      <a:pt x="1" y="6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7"/>
              <p:cNvSpPr/>
              <p:nvPr/>
            </p:nvSpPr>
            <p:spPr>
              <a:xfrm>
                <a:off x="7507180" y="4124372"/>
                <a:ext cx="1106" cy="13848"/>
              </a:xfrm>
              <a:custGeom>
                <a:avLst/>
                <a:gdLst/>
                <a:ahLst/>
                <a:cxnLst/>
                <a:rect l="l" t="t" r="r" b="b"/>
                <a:pathLst>
                  <a:path w="60" h="751" extrusionOk="0">
                    <a:moveTo>
                      <a:pt x="0" y="750"/>
                    </a:moveTo>
                    <a:cubicBezTo>
                      <a:pt x="24" y="489"/>
                      <a:pt x="36" y="250"/>
                      <a:pt x="60" y="0"/>
                    </a:cubicBezTo>
                    <a:cubicBezTo>
                      <a:pt x="36" y="250"/>
                      <a:pt x="24" y="489"/>
                      <a:pt x="0" y="75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7"/>
              <p:cNvSpPr/>
              <p:nvPr/>
            </p:nvSpPr>
            <p:spPr>
              <a:xfrm>
                <a:off x="7523425" y="3880890"/>
                <a:ext cx="461" cy="7044"/>
              </a:xfrm>
              <a:custGeom>
                <a:avLst/>
                <a:gdLst/>
                <a:ahLst/>
                <a:cxnLst/>
                <a:rect l="l" t="t" r="r" b="b"/>
                <a:pathLst>
                  <a:path w="25" h="382" extrusionOk="0">
                    <a:moveTo>
                      <a:pt x="0" y="381"/>
                    </a:moveTo>
                    <a:cubicBezTo>
                      <a:pt x="0" y="250"/>
                      <a:pt x="12" y="131"/>
                      <a:pt x="24" y="0"/>
                    </a:cubicBezTo>
                    <a:cubicBezTo>
                      <a:pt x="12" y="131"/>
                      <a:pt x="0" y="250"/>
                      <a:pt x="0" y="38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7"/>
              <p:cNvSpPr/>
              <p:nvPr/>
            </p:nvSpPr>
            <p:spPr>
              <a:xfrm>
                <a:off x="7528035" y="3681978"/>
                <a:ext cx="240" cy="4186"/>
              </a:xfrm>
              <a:custGeom>
                <a:avLst/>
                <a:gdLst/>
                <a:ahLst/>
                <a:cxnLst/>
                <a:rect l="l" t="t" r="r" b="b"/>
                <a:pathLst>
                  <a:path w="13" h="227" extrusionOk="0">
                    <a:moveTo>
                      <a:pt x="12" y="227"/>
                    </a:moveTo>
                    <a:cubicBezTo>
                      <a:pt x="12" y="143"/>
                      <a:pt x="0" y="72"/>
                      <a:pt x="0" y="0"/>
                    </a:cubicBezTo>
                    <a:cubicBezTo>
                      <a:pt x="0" y="72"/>
                      <a:pt x="12" y="143"/>
                      <a:pt x="12" y="22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7"/>
              <p:cNvSpPr/>
              <p:nvPr/>
            </p:nvSpPr>
            <p:spPr>
              <a:xfrm>
                <a:off x="7508710" y="4107684"/>
                <a:ext cx="682" cy="9017"/>
              </a:xfrm>
              <a:custGeom>
                <a:avLst/>
                <a:gdLst/>
                <a:ahLst/>
                <a:cxnLst/>
                <a:rect l="l" t="t" r="r" b="b"/>
                <a:pathLst>
                  <a:path w="37" h="489" extrusionOk="0">
                    <a:moveTo>
                      <a:pt x="1" y="489"/>
                    </a:moveTo>
                    <a:cubicBezTo>
                      <a:pt x="12" y="322"/>
                      <a:pt x="24" y="167"/>
                      <a:pt x="36" y="1"/>
                    </a:cubicBezTo>
                    <a:cubicBezTo>
                      <a:pt x="24" y="167"/>
                      <a:pt x="12" y="322"/>
                      <a:pt x="1" y="48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7"/>
              <p:cNvSpPr/>
              <p:nvPr/>
            </p:nvSpPr>
            <p:spPr>
              <a:xfrm>
                <a:off x="7528902" y="3752235"/>
                <a:ext cx="18" cy="5495"/>
              </a:xfrm>
              <a:custGeom>
                <a:avLst/>
                <a:gdLst/>
                <a:ahLst/>
                <a:cxnLst/>
                <a:rect l="l" t="t" r="r" b="b"/>
                <a:pathLst>
                  <a:path w="1" h="298" extrusionOk="0">
                    <a:moveTo>
                      <a:pt x="1" y="298"/>
                    </a:moveTo>
                    <a:cubicBezTo>
                      <a:pt x="1" y="203"/>
                      <a:pt x="1" y="96"/>
                      <a:pt x="1" y="0"/>
                    </a:cubicBezTo>
                    <a:cubicBezTo>
                      <a:pt x="1" y="96"/>
                      <a:pt x="1" y="203"/>
                      <a:pt x="1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7"/>
              <p:cNvSpPr/>
              <p:nvPr/>
            </p:nvSpPr>
            <p:spPr>
              <a:xfrm>
                <a:off x="7499269" y="4249506"/>
                <a:ext cx="682" cy="9902"/>
              </a:xfrm>
              <a:custGeom>
                <a:avLst/>
                <a:gdLst/>
                <a:ahLst/>
                <a:cxnLst/>
                <a:rect l="l" t="t" r="r" b="b"/>
                <a:pathLst>
                  <a:path w="37" h="537" extrusionOk="0">
                    <a:moveTo>
                      <a:pt x="1" y="537"/>
                    </a:moveTo>
                    <a:cubicBezTo>
                      <a:pt x="13" y="358"/>
                      <a:pt x="24" y="180"/>
                      <a:pt x="36" y="1"/>
                    </a:cubicBezTo>
                    <a:cubicBezTo>
                      <a:pt x="24" y="180"/>
                      <a:pt x="13" y="358"/>
                      <a:pt x="1" y="53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7"/>
              <p:cNvSpPr/>
              <p:nvPr/>
            </p:nvSpPr>
            <p:spPr>
              <a:xfrm>
                <a:off x="7511126" y="4078272"/>
                <a:ext cx="240" cy="1106"/>
              </a:xfrm>
              <a:custGeom>
                <a:avLst/>
                <a:gdLst/>
                <a:ahLst/>
                <a:cxnLst/>
                <a:rect l="l" t="t" r="r" b="b"/>
                <a:pathLst>
                  <a:path w="13" h="60" extrusionOk="0">
                    <a:moveTo>
                      <a:pt x="1" y="60"/>
                    </a:moveTo>
                    <a:cubicBezTo>
                      <a:pt x="1" y="36"/>
                      <a:pt x="12" y="12"/>
                      <a:pt x="12" y="0"/>
                    </a:cubicBezTo>
                    <a:cubicBezTo>
                      <a:pt x="12" y="12"/>
                      <a:pt x="1" y="36"/>
                      <a:pt x="1" y="6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7"/>
              <p:cNvSpPr/>
              <p:nvPr/>
            </p:nvSpPr>
            <p:spPr>
              <a:xfrm>
                <a:off x="7526284" y="3658043"/>
                <a:ext cx="443" cy="354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92" extrusionOk="0">
                    <a:moveTo>
                      <a:pt x="24" y="191"/>
                    </a:moveTo>
                    <a:cubicBezTo>
                      <a:pt x="12" y="132"/>
                      <a:pt x="0" y="60"/>
                      <a:pt x="0" y="1"/>
                    </a:cubicBezTo>
                    <a:cubicBezTo>
                      <a:pt x="0" y="60"/>
                      <a:pt x="12" y="132"/>
                      <a:pt x="24" y="19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7"/>
              <p:cNvSpPr/>
              <p:nvPr/>
            </p:nvSpPr>
            <p:spPr>
              <a:xfrm>
                <a:off x="7497739" y="4272999"/>
                <a:ext cx="664" cy="10787"/>
              </a:xfrm>
              <a:custGeom>
                <a:avLst/>
                <a:gdLst/>
                <a:ahLst/>
                <a:cxnLst/>
                <a:rect l="l" t="t" r="r" b="b"/>
                <a:pathLst>
                  <a:path w="36" h="585" extrusionOk="0">
                    <a:moveTo>
                      <a:pt x="0" y="584"/>
                    </a:moveTo>
                    <a:cubicBezTo>
                      <a:pt x="12" y="394"/>
                      <a:pt x="24" y="203"/>
                      <a:pt x="36" y="1"/>
                    </a:cubicBezTo>
                    <a:cubicBezTo>
                      <a:pt x="24" y="203"/>
                      <a:pt x="12" y="394"/>
                      <a:pt x="0" y="58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7"/>
              <p:cNvSpPr/>
              <p:nvPr/>
            </p:nvSpPr>
            <p:spPr>
              <a:xfrm>
                <a:off x="7524292" y="3865954"/>
                <a:ext cx="240" cy="6399"/>
              </a:xfrm>
              <a:custGeom>
                <a:avLst/>
                <a:gdLst/>
                <a:ahLst/>
                <a:cxnLst/>
                <a:rect l="l" t="t" r="r" b="b"/>
                <a:pathLst>
                  <a:path w="13" h="347" extrusionOk="0">
                    <a:moveTo>
                      <a:pt x="1" y="346"/>
                    </a:moveTo>
                    <a:cubicBezTo>
                      <a:pt x="1" y="227"/>
                      <a:pt x="13" y="120"/>
                      <a:pt x="13" y="1"/>
                    </a:cubicBezTo>
                    <a:cubicBezTo>
                      <a:pt x="13" y="120"/>
                      <a:pt x="1" y="227"/>
                      <a:pt x="1" y="34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7"/>
              <p:cNvSpPr/>
              <p:nvPr/>
            </p:nvSpPr>
            <p:spPr>
              <a:xfrm>
                <a:off x="7526929" y="3665511"/>
                <a:ext cx="461" cy="396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5" extrusionOk="0">
                    <a:moveTo>
                      <a:pt x="25" y="215"/>
                    </a:moveTo>
                    <a:cubicBezTo>
                      <a:pt x="13" y="143"/>
                      <a:pt x="13" y="72"/>
                      <a:pt x="1" y="0"/>
                    </a:cubicBezTo>
                    <a:cubicBezTo>
                      <a:pt x="13" y="72"/>
                      <a:pt x="13" y="143"/>
                      <a:pt x="25" y="2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7"/>
              <p:cNvSpPr/>
              <p:nvPr/>
            </p:nvSpPr>
            <p:spPr>
              <a:xfrm>
                <a:off x="7500800" y="4226235"/>
                <a:ext cx="682" cy="9238"/>
              </a:xfrm>
              <a:custGeom>
                <a:avLst/>
                <a:gdLst/>
                <a:ahLst/>
                <a:cxnLst/>
                <a:rect l="l" t="t" r="r" b="b"/>
                <a:pathLst>
                  <a:path w="37" h="501" extrusionOk="0">
                    <a:moveTo>
                      <a:pt x="1" y="501"/>
                    </a:moveTo>
                    <a:cubicBezTo>
                      <a:pt x="13" y="334"/>
                      <a:pt x="25" y="168"/>
                      <a:pt x="37" y="1"/>
                    </a:cubicBezTo>
                    <a:cubicBezTo>
                      <a:pt x="25" y="168"/>
                      <a:pt x="13" y="334"/>
                      <a:pt x="1" y="50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7"/>
              <p:cNvSpPr/>
              <p:nvPr/>
            </p:nvSpPr>
            <p:spPr>
              <a:xfrm>
                <a:off x="7502791" y="4203849"/>
                <a:ext cx="18" cy="1106"/>
              </a:xfrm>
              <a:custGeom>
                <a:avLst/>
                <a:gdLst/>
                <a:ahLst/>
                <a:cxnLst/>
                <a:rect l="l" t="t" r="r" b="b"/>
                <a:pathLst>
                  <a:path w="1" h="60" extrusionOk="0">
                    <a:moveTo>
                      <a:pt x="0" y="60"/>
                    </a:moveTo>
                    <a:cubicBezTo>
                      <a:pt x="0" y="36"/>
                      <a:pt x="0" y="24"/>
                      <a:pt x="0" y="0"/>
                    </a:cubicBezTo>
                    <a:cubicBezTo>
                      <a:pt x="0" y="24"/>
                      <a:pt x="0" y="36"/>
                      <a:pt x="0" y="6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7"/>
              <p:cNvSpPr/>
              <p:nvPr/>
            </p:nvSpPr>
            <p:spPr>
              <a:xfrm>
                <a:off x="7528902" y="374629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7"/>
              <p:cNvSpPr/>
              <p:nvPr/>
            </p:nvSpPr>
            <p:spPr>
              <a:xfrm>
                <a:off x="7518373" y="3963668"/>
                <a:ext cx="461" cy="768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17" extrusionOk="0">
                    <a:moveTo>
                      <a:pt x="0" y="417"/>
                    </a:moveTo>
                    <a:cubicBezTo>
                      <a:pt x="12" y="274"/>
                      <a:pt x="12" y="143"/>
                      <a:pt x="24" y="0"/>
                    </a:cubicBezTo>
                    <a:cubicBezTo>
                      <a:pt x="12" y="143"/>
                      <a:pt x="12" y="274"/>
                      <a:pt x="0" y="41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7"/>
              <p:cNvSpPr/>
              <p:nvPr/>
            </p:nvSpPr>
            <p:spPr>
              <a:xfrm>
                <a:off x="7521452" y="3912718"/>
                <a:ext cx="443" cy="7487"/>
              </a:xfrm>
              <a:custGeom>
                <a:avLst/>
                <a:gdLst/>
                <a:ahLst/>
                <a:cxnLst/>
                <a:rect l="l" t="t" r="r" b="b"/>
                <a:pathLst>
                  <a:path w="24" h="406" extrusionOk="0">
                    <a:moveTo>
                      <a:pt x="0" y="406"/>
                    </a:moveTo>
                    <a:cubicBezTo>
                      <a:pt x="12" y="263"/>
                      <a:pt x="24" y="132"/>
                      <a:pt x="24" y="1"/>
                    </a:cubicBezTo>
                    <a:cubicBezTo>
                      <a:pt x="24" y="132"/>
                      <a:pt x="12" y="263"/>
                      <a:pt x="0" y="40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7"/>
              <p:cNvSpPr/>
              <p:nvPr/>
            </p:nvSpPr>
            <p:spPr>
              <a:xfrm>
                <a:off x="7517267" y="3981444"/>
                <a:ext cx="461" cy="792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30" extrusionOk="0">
                    <a:moveTo>
                      <a:pt x="1" y="429"/>
                    </a:moveTo>
                    <a:cubicBezTo>
                      <a:pt x="1" y="286"/>
                      <a:pt x="13" y="143"/>
                      <a:pt x="25" y="0"/>
                    </a:cubicBezTo>
                    <a:cubicBezTo>
                      <a:pt x="13" y="143"/>
                      <a:pt x="1" y="286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7"/>
              <p:cNvSpPr/>
              <p:nvPr/>
            </p:nvSpPr>
            <p:spPr>
              <a:xfrm>
                <a:off x="7520567" y="3928964"/>
                <a:ext cx="461" cy="792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30" extrusionOk="0">
                    <a:moveTo>
                      <a:pt x="1" y="429"/>
                    </a:moveTo>
                    <a:cubicBezTo>
                      <a:pt x="1" y="287"/>
                      <a:pt x="12" y="144"/>
                      <a:pt x="24" y="1"/>
                    </a:cubicBezTo>
                    <a:cubicBezTo>
                      <a:pt x="12" y="144"/>
                      <a:pt x="1" y="287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7"/>
              <p:cNvSpPr/>
              <p:nvPr/>
            </p:nvSpPr>
            <p:spPr>
              <a:xfrm>
                <a:off x="7519461" y="3946094"/>
                <a:ext cx="461" cy="792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30" extrusionOk="0">
                    <a:moveTo>
                      <a:pt x="1" y="429"/>
                    </a:moveTo>
                    <a:cubicBezTo>
                      <a:pt x="13" y="286"/>
                      <a:pt x="13" y="143"/>
                      <a:pt x="25" y="1"/>
                    </a:cubicBezTo>
                    <a:cubicBezTo>
                      <a:pt x="13" y="143"/>
                      <a:pt x="13" y="286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7"/>
              <p:cNvSpPr/>
              <p:nvPr/>
            </p:nvSpPr>
            <p:spPr>
              <a:xfrm>
                <a:off x="7512232" y="4057195"/>
                <a:ext cx="443" cy="6602"/>
              </a:xfrm>
              <a:custGeom>
                <a:avLst/>
                <a:gdLst/>
                <a:ahLst/>
                <a:cxnLst/>
                <a:rect l="l" t="t" r="r" b="b"/>
                <a:pathLst>
                  <a:path w="24" h="358" extrusionOk="0">
                    <a:moveTo>
                      <a:pt x="0" y="357"/>
                    </a:moveTo>
                    <a:cubicBezTo>
                      <a:pt x="12" y="238"/>
                      <a:pt x="12" y="119"/>
                      <a:pt x="24" y="0"/>
                    </a:cubicBezTo>
                    <a:cubicBezTo>
                      <a:pt x="12" y="119"/>
                      <a:pt x="12" y="238"/>
                      <a:pt x="0" y="35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7"/>
              <p:cNvSpPr/>
              <p:nvPr/>
            </p:nvSpPr>
            <p:spPr>
              <a:xfrm>
                <a:off x="7513542" y="4037206"/>
                <a:ext cx="461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65" extrusionOk="0">
                    <a:moveTo>
                      <a:pt x="1" y="465"/>
                    </a:moveTo>
                    <a:cubicBezTo>
                      <a:pt x="1" y="310"/>
                      <a:pt x="12" y="155"/>
                      <a:pt x="24" y="1"/>
                    </a:cubicBezTo>
                    <a:cubicBezTo>
                      <a:pt x="12" y="155"/>
                      <a:pt x="1" y="310"/>
                      <a:pt x="1" y="46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7"/>
              <p:cNvSpPr/>
              <p:nvPr/>
            </p:nvSpPr>
            <p:spPr>
              <a:xfrm>
                <a:off x="7528478" y="3690756"/>
                <a:ext cx="240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3" h="239" extrusionOk="0">
                    <a:moveTo>
                      <a:pt x="12" y="239"/>
                    </a:moveTo>
                    <a:cubicBezTo>
                      <a:pt x="0" y="155"/>
                      <a:pt x="0" y="72"/>
                      <a:pt x="0" y="1"/>
                    </a:cubicBezTo>
                    <a:cubicBezTo>
                      <a:pt x="0" y="72"/>
                      <a:pt x="0" y="155"/>
                      <a:pt x="12" y="23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7"/>
              <p:cNvSpPr/>
              <p:nvPr/>
            </p:nvSpPr>
            <p:spPr>
              <a:xfrm>
                <a:off x="7522540" y="3896472"/>
                <a:ext cx="461" cy="726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94" extrusionOk="0">
                    <a:moveTo>
                      <a:pt x="1" y="394"/>
                    </a:moveTo>
                    <a:cubicBezTo>
                      <a:pt x="1" y="263"/>
                      <a:pt x="13" y="132"/>
                      <a:pt x="24" y="1"/>
                    </a:cubicBezTo>
                    <a:cubicBezTo>
                      <a:pt x="13" y="132"/>
                      <a:pt x="1" y="263"/>
                      <a:pt x="1" y="39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7"/>
              <p:cNvSpPr/>
              <p:nvPr/>
            </p:nvSpPr>
            <p:spPr>
              <a:xfrm>
                <a:off x="7496190" y="4296934"/>
                <a:ext cx="682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37" h="620" extrusionOk="0">
                    <a:moveTo>
                      <a:pt x="1" y="620"/>
                    </a:moveTo>
                    <a:cubicBezTo>
                      <a:pt x="13" y="417"/>
                      <a:pt x="25" y="215"/>
                      <a:pt x="37" y="1"/>
                    </a:cubicBezTo>
                    <a:cubicBezTo>
                      <a:pt x="25" y="215"/>
                      <a:pt x="13" y="417"/>
                      <a:pt x="1" y="62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7"/>
              <p:cNvSpPr/>
              <p:nvPr/>
            </p:nvSpPr>
            <p:spPr>
              <a:xfrm>
                <a:off x="7515957" y="3999663"/>
                <a:ext cx="461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65" extrusionOk="0">
                    <a:moveTo>
                      <a:pt x="0" y="465"/>
                    </a:moveTo>
                    <a:cubicBezTo>
                      <a:pt x="12" y="298"/>
                      <a:pt x="24" y="144"/>
                      <a:pt x="24" y="1"/>
                    </a:cubicBezTo>
                    <a:cubicBezTo>
                      <a:pt x="24" y="144"/>
                      <a:pt x="12" y="298"/>
                      <a:pt x="0" y="46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7"/>
              <p:cNvSpPr/>
              <p:nvPr/>
            </p:nvSpPr>
            <p:spPr>
              <a:xfrm>
                <a:off x="7528699" y="3699976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7"/>
              <p:cNvSpPr/>
              <p:nvPr/>
            </p:nvSpPr>
            <p:spPr>
              <a:xfrm>
                <a:off x="7514648" y="4017881"/>
                <a:ext cx="664" cy="9238"/>
              </a:xfrm>
              <a:custGeom>
                <a:avLst/>
                <a:gdLst/>
                <a:ahLst/>
                <a:cxnLst/>
                <a:rect l="l" t="t" r="r" b="b"/>
                <a:pathLst>
                  <a:path w="36" h="501" extrusionOk="0">
                    <a:moveTo>
                      <a:pt x="0" y="501"/>
                    </a:moveTo>
                    <a:cubicBezTo>
                      <a:pt x="12" y="334"/>
                      <a:pt x="24" y="168"/>
                      <a:pt x="36" y="1"/>
                    </a:cubicBezTo>
                    <a:cubicBezTo>
                      <a:pt x="24" y="168"/>
                      <a:pt x="12" y="334"/>
                      <a:pt x="0" y="50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7"/>
              <p:cNvSpPr/>
              <p:nvPr/>
            </p:nvSpPr>
            <p:spPr>
              <a:xfrm>
                <a:off x="7521010" y="3626861"/>
                <a:ext cx="682" cy="243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32" extrusionOk="0">
                    <a:moveTo>
                      <a:pt x="36" y="132"/>
                    </a:moveTo>
                    <a:cubicBezTo>
                      <a:pt x="24" y="84"/>
                      <a:pt x="12" y="37"/>
                      <a:pt x="0" y="1"/>
                    </a:cubicBezTo>
                    <a:cubicBezTo>
                      <a:pt x="12" y="37"/>
                      <a:pt x="24" y="84"/>
                      <a:pt x="36" y="132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7"/>
              <p:cNvSpPr/>
              <p:nvPr/>
            </p:nvSpPr>
            <p:spPr>
              <a:xfrm>
                <a:off x="7525399" y="3651017"/>
                <a:ext cx="461" cy="3319"/>
              </a:xfrm>
              <a:custGeom>
                <a:avLst/>
                <a:gdLst/>
                <a:ahLst/>
                <a:cxnLst/>
                <a:rect l="l" t="t" r="r" b="b"/>
                <a:pathLst>
                  <a:path w="25" h="180" extrusionOk="0">
                    <a:moveTo>
                      <a:pt x="24" y="179"/>
                    </a:moveTo>
                    <a:cubicBezTo>
                      <a:pt x="12" y="120"/>
                      <a:pt x="12" y="60"/>
                      <a:pt x="0" y="1"/>
                    </a:cubicBezTo>
                    <a:cubicBezTo>
                      <a:pt x="12" y="60"/>
                      <a:pt x="12" y="120"/>
                      <a:pt x="24" y="1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7"/>
              <p:cNvSpPr/>
              <p:nvPr/>
            </p:nvSpPr>
            <p:spPr>
              <a:xfrm>
                <a:off x="7475777" y="4641633"/>
                <a:ext cx="904" cy="13185"/>
              </a:xfrm>
              <a:custGeom>
                <a:avLst/>
                <a:gdLst/>
                <a:ahLst/>
                <a:cxnLst/>
                <a:rect l="l" t="t" r="r" b="b"/>
                <a:pathLst>
                  <a:path w="49" h="715" extrusionOk="0">
                    <a:moveTo>
                      <a:pt x="1" y="715"/>
                    </a:moveTo>
                    <a:cubicBezTo>
                      <a:pt x="13" y="477"/>
                      <a:pt x="24" y="239"/>
                      <a:pt x="48" y="0"/>
                    </a:cubicBezTo>
                    <a:cubicBezTo>
                      <a:pt x="24" y="239"/>
                      <a:pt x="13" y="477"/>
                      <a:pt x="1" y="7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7"/>
              <p:cNvSpPr/>
              <p:nvPr/>
            </p:nvSpPr>
            <p:spPr>
              <a:xfrm>
                <a:off x="7477307" y="4613309"/>
                <a:ext cx="682" cy="13185"/>
              </a:xfrm>
              <a:custGeom>
                <a:avLst/>
                <a:gdLst/>
                <a:ahLst/>
                <a:cxnLst/>
                <a:rect l="l" t="t" r="r" b="b"/>
                <a:pathLst>
                  <a:path w="37" h="715" extrusionOk="0">
                    <a:moveTo>
                      <a:pt x="1" y="715"/>
                    </a:moveTo>
                    <a:cubicBezTo>
                      <a:pt x="13" y="477"/>
                      <a:pt x="25" y="239"/>
                      <a:pt x="37" y="1"/>
                    </a:cubicBezTo>
                    <a:cubicBezTo>
                      <a:pt x="25" y="239"/>
                      <a:pt x="13" y="477"/>
                      <a:pt x="1" y="7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7"/>
              <p:cNvSpPr/>
              <p:nvPr/>
            </p:nvSpPr>
            <p:spPr>
              <a:xfrm>
                <a:off x="7528257" y="3776170"/>
                <a:ext cx="240" cy="5716"/>
              </a:xfrm>
              <a:custGeom>
                <a:avLst/>
                <a:gdLst/>
                <a:ahLst/>
                <a:cxnLst/>
                <a:rect l="l" t="t" r="r" b="b"/>
                <a:pathLst>
                  <a:path w="13" h="310" extrusionOk="0">
                    <a:moveTo>
                      <a:pt x="0" y="310"/>
                    </a:moveTo>
                    <a:cubicBezTo>
                      <a:pt x="0" y="203"/>
                      <a:pt x="0" y="95"/>
                      <a:pt x="12" y="0"/>
                    </a:cubicBezTo>
                    <a:cubicBezTo>
                      <a:pt x="0" y="95"/>
                      <a:pt x="0" y="203"/>
                      <a:pt x="0" y="31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7"/>
              <p:cNvSpPr/>
              <p:nvPr/>
            </p:nvSpPr>
            <p:spPr>
              <a:xfrm>
                <a:off x="7526487" y="3825349"/>
                <a:ext cx="18" cy="30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67" extrusionOk="0">
                    <a:moveTo>
                      <a:pt x="1" y="167"/>
                    </a:moveTo>
                    <a:cubicBezTo>
                      <a:pt x="1" y="107"/>
                      <a:pt x="1" y="60"/>
                      <a:pt x="1" y="0"/>
                    </a:cubicBezTo>
                    <a:cubicBezTo>
                      <a:pt x="1" y="60"/>
                      <a:pt x="1" y="107"/>
                      <a:pt x="1" y="1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7"/>
              <p:cNvSpPr/>
              <p:nvPr/>
            </p:nvSpPr>
            <p:spPr>
              <a:xfrm>
                <a:off x="7470281" y="4760405"/>
                <a:ext cx="461" cy="12097"/>
              </a:xfrm>
              <a:custGeom>
                <a:avLst/>
                <a:gdLst/>
                <a:ahLst/>
                <a:cxnLst/>
                <a:rect l="l" t="t" r="r" b="b"/>
                <a:pathLst>
                  <a:path w="25" h="656" extrusionOk="0">
                    <a:moveTo>
                      <a:pt x="1" y="656"/>
                    </a:moveTo>
                    <a:cubicBezTo>
                      <a:pt x="13" y="429"/>
                      <a:pt x="13" y="215"/>
                      <a:pt x="25" y="1"/>
                    </a:cubicBezTo>
                    <a:cubicBezTo>
                      <a:pt x="13" y="215"/>
                      <a:pt x="13" y="429"/>
                      <a:pt x="1" y="65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7"/>
              <p:cNvSpPr/>
              <p:nvPr/>
            </p:nvSpPr>
            <p:spPr>
              <a:xfrm>
                <a:off x="7478856" y="4585428"/>
                <a:ext cx="682" cy="12963"/>
              </a:xfrm>
              <a:custGeom>
                <a:avLst/>
                <a:gdLst/>
                <a:ahLst/>
                <a:cxnLst/>
                <a:rect l="l" t="t" r="r" b="b"/>
                <a:pathLst>
                  <a:path w="37" h="703" extrusionOk="0">
                    <a:moveTo>
                      <a:pt x="0" y="703"/>
                    </a:moveTo>
                    <a:cubicBezTo>
                      <a:pt x="12" y="477"/>
                      <a:pt x="24" y="239"/>
                      <a:pt x="36" y="0"/>
                    </a:cubicBezTo>
                    <a:cubicBezTo>
                      <a:pt x="24" y="239"/>
                      <a:pt x="12" y="477"/>
                      <a:pt x="0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7"/>
              <p:cNvSpPr/>
              <p:nvPr/>
            </p:nvSpPr>
            <p:spPr>
              <a:xfrm>
                <a:off x="7527814" y="3788672"/>
                <a:ext cx="240" cy="5514"/>
              </a:xfrm>
              <a:custGeom>
                <a:avLst/>
                <a:gdLst/>
                <a:ahLst/>
                <a:cxnLst/>
                <a:rect l="l" t="t" r="r" b="b"/>
                <a:pathLst>
                  <a:path w="13" h="299" extrusionOk="0">
                    <a:moveTo>
                      <a:pt x="0" y="298"/>
                    </a:moveTo>
                    <a:cubicBezTo>
                      <a:pt x="0" y="191"/>
                      <a:pt x="12" y="96"/>
                      <a:pt x="12" y="1"/>
                    </a:cubicBezTo>
                    <a:cubicBezTo>
                      <a:pt x="12" y="96"/>
                      <a:pt x="0" y="191"/>
                      <a:pt x="0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7"/>
              <p:cNvSpPr/>
              <p:nvPr/>
            </p:nvSpPr>
            <p:spPr>
              <a:xfrm>
                <a:off x="7468972" y="4791845"/>
                <a:ext cx="461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606" extrusionOk="0">
                    <a:moveTo>
                      <a:pt x="24" y="0"/>
                    </a:moveTo>
                    <a:cubicBezTo>
                      <a:pt x="12" y="202"/>
                      <a:pt x="1" y="392"/>
                      <a:pt x="1" y="606"/>
                    </a:cubicBezTo>
                    <a:cubicBezTo>
                      <a:pt x="1" y="404"/>
                      <a:pt x="12" y="202"/>
                      <a:pt x="24" y="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7"/>
              <p:cNvSpPr/>
              <p:nvPr/>
            </p:nvSpPr>
            <p:spPr>
              <a:xfrm>
                <a:off x="7527372" y="3801635"/>
                <a:ext cx="240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3" h="239" extrusionOk="0">
                    <a:moveTo>
                      <a:pt x="1" y="238"/>
                    </a:moveTo>
                    <a:cubicBezTo>
                      <a:pt x="1" y="155"/>
                      <a:pt x="13" y="84"/>
                      <a:pt x="13" y="0"/>
                    </a:cubicBezTo>
                    <a:cubicBezTo>
                      <a:pt x="13" y="84"/>
                      <a:pt x="1" y="155"/>
                      <a:pt x="1" y="23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7"/>
              <p:cNvSpPr/>
              <p:nvPr/>
            </p:nvSpPr>
            <p:spPr>
              <a:xfrm>
                <a:off x="7471609" y="4729444"/>
                <a:ext cx="682" cy="12982"/>
              </a:xfrm>
              <a:custGeom>
                <a:avLst/>
                <a:gdLst/>
                <a:ahLst/>
                <a:cxnLst/>
                <a:rect l="l" t="t" r="r" b="b"/>
                <a:pathLst>
                  <a:path w="37" h="704" extrusionOk="0">
                    <a:moveTo>
                      <a:pt x="0" y="703"/>
                    </a:moveTo>
                    <a:cubicBezTo>
                      <a:pt x="12" y="465"/>
                      <a:pt x="24" y="239"/>
                      <a:pt x="36" y="1"/>
                    </a:cubicBezTo>
                    <a:cubicBezTo>
                      <a:pt x="24" y="239"/>
                      <a:pt x="12" y="465"/>
                      <a:pt x="0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7"/>
              <p:cNvSpPr/>
              <p:nvPr/>
            </p:nvSpPr>
            <p:spPr>
              <a:xfrm>
                <a:off x="7472918" y="4699147"/>
                <a:ext cx="682" cy="13848"/>
              </a:xfrm>
              <a:custGeom>
                <a:avLst/>
                <a:gdLst/>
                <a:ahLst/>
                <a:cxnLst/>
                <a:rect l="l" t="t" r="r" b="b"/>
                <a:pathLst>
                  <a:path w="37" h="751" extrusionOk="0">
                    <a:moveTo>
                      <a:pt x="1" y="751"/>
                    </a:moveTo>
                    <a:cubicBezTo>
                      <a:pt x="13" y="501"/>
                      <a:pt x="25" y="251"/>
                      <a:pt x="37" y="1"/>
                    </a:cubicBezTo>
                    <a:cubicBezTo>
                      <a:pt x="25" y="251"/>
                      <a:pt x="13" y="501"/>
                      <a:pt x="1" y="75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7"/>
              <p:cNvSpPr/>
              <p:nvPr/>
            </p:nvSpPr>
            <p:spPr>
              <a:xfrm>
                <a:off x="7474467" y="4669957"/>
                <a:ext cx="664" cy="13848"/>
              </a:xfrm>
              <a:custGeom>
                <a:avLst/>
                <a:gdLst/>
                <a:ahLst/>
                <a:cxnLst/>
                <a:rect l="l" t="t" r="r" b="b"/>
                <a:pathLst>
                  <a:path w="36" h="751" extrusionOk="0">
                    <a:moveTo>
                      <a:pt x="0" y="750"/>
                    </a:moveTo>
                    <a:cubicBezTo>
                      <a:pt x="12" y="500"/>
                      <a:pt x="24" y="250"/>
                      <a:pt x="36" y="0"/>
                    </a:cubicBezTo>
                    <a:cubicBezTo>
                      <a:pt x="24" y="250"/>
                      <a:pt x="12" y="500"/>
                      <a:pt x="0" y="75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7"/>
              <p:cNvSpPr/>
              <p:nvPr/>
            </p:nvSpPr>
            <p:spPr>
              <a:xfrm>
                <a:off x="7528478" y="3764092"/>
                <a:ext cx="240" cy="5495"/>
              </a:xfrm>
              <a:custGeom>
                <a:avLst/>
                <a:gdLst/>
                <a:ahLst/>
                <a:cxnLst/>
                <a:rect l="l" t="t" r="r" b="b"/>
                <a:pathLst>
                  <a:path w="13" h="298" extrusionOk="0">
                    <a:moveTo>
                      <a:pt x="0" y="298"/>
                    </a:moveTo>
                    <a:cubicBezTo>
                      <a:pt x="12" y="191"/>
                      <a:pt x="12" y="96"/>
                      <a:pt x="12" y="0"/>
                    </a:cubicBezTo>
                    <a:cubicBezTo>
                      <a:pt x="12" y="96"/>
                      <a:pt x="12" y="191"/>
                      <a:pt x="0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7"/>
              <p:cNvSpPr/>
              <p:nvPr/>
            </p:nvSpPr>
            <p:spPr>
              <a:xfrm>
                <a:off x="7490049" y="4397266"/>
                <a:ext cx="682" cy="12539"/>
              </a:xfrm>
              <a:custGeom>
                <a:avLst/>
                <a:gdLst/>
                <a:ahLst/>
                <a:cxnLst/>
                <a:rect l="l" t="t" r="r" b="b"/>
                <a:pathLst>
                  <a:path w="37" h="680" extrusionOk="0">
                    <a:moveTo>
                      <a:pt x="1" y="679"/>
                    </a:moveTo>
                    <a:cubicBezTo>
                      <a:pt x="12" y="453"/>
                      <a:pt x="24" y="227"/>
                      <a:pt x="36" y="1"/>
                    </a:cubicBezTo>
                    <a:cubicBezTo>
                      <a:pt x="24" y="227"/>
                      <a:pt x="12" y="453"/>
                      <a:pt x="1" y="6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7"/>
              <p:cNvSpPr/>
              <p:nvPr/>
            </p:nvSpPr>
            <p:spPr>
              <a:xfrm>
                <a:off x="7491580" y="4371579"/>
                <a:ext cx="682" cy="12318"/>
              </a:xfrm>
              <a:custGeom>
                <a:avLst/>
                <a:gdLst/>
                <a:ahLst/>
                <a:cxnLst/>
                <a:rect l="l" t="t" r="r" b="b"/>
                <a:pathLst>
                  <a:path w="37" h="668" extrusionOk="0">
                    <a:moveTo>
                      <a:pt x="1" y="668"/>
                    </a:moveTo>
                    <a:cubicBezTo>
                      <a:pt x="13" y="441"/>
                      <a:pt x="25" y="227"/>
                      <a:pt x="37" y="1"/>
                    </a:cubicBezTo>
                    <a:cubicBezTo>
                      <a:pt x="25" y="227"/>
                      <a:pt x="13" y="441"/>
                      <a:pt x="1" y="66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7"/>
              <p:cNvSpPr/>
              <p:nvPr/>
            </p:nvSpPr>
            <p:spPr>
              <a:xfrm>
                <a:off x="7524956" y="3850815"/>
                <a:ext cx="461" cy="6602"/>
              </a:xfrm>
              <a:custGeom>
                <a:avLst/>
                <a:gdLst/>
                <a:ahLst/>
                <a:cxnLst/>
                <a:rect l="l" t="t" r="r" b="b"/>
                <a:pathLst>
                  <a:path w="25" h="358" extrusionOk="0">
                    <a:moveTo>
                      <a:pt x="1" y="357"/>
                    </a:moveTo>
                    <a:cubicBezTo>
                      <a:pt x="13" y="238"/>
                      <a:pt x="13" y="119"/>
                      <a:pt x="24" y="0"/>
                    </a:cubicBezTo>
                    <a:cubicBezTo>
                      <a:pt x="13" y="119"/>
                      <a:pt x="13" y="238"/>
                      <a:pt x="1" y="35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7"/>
              <p:cNvSpPr/>
              <p:nvPr/>
            </p:nvSpPr>
            <p:spPr>
              <a:xfrm>
                <a:off x="7494659" y="4321311"/>
                <a:ext cx="682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37" h="644" extrusionOk="0">
                    <a:moveTo>
                      <a:pt x="1" y="643"/>
                    </a:moveTo>
                    <a:cubicBezTo>
                      <a:pt x="12" y="429"/>
                      <a:pt x="24" y="215"/>
                      <a:pt x="36" y="0"/>
                    </a:cubicBezTo>
                    <a:cubicBezTo>
                      <a:pt x="24" y="215"/>
                      <a:pt x="12" y="429"/>
                      <a:pt x="1" y="64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7"/>
              <p:cNvSpPr/>
              <p:nvPr/>
            </p:nvSpPr>
            <p:spPr>
              <a:xfrm>
                <a:off x="7523425" y="3638073"/>
                <a:ext cx="664" cy="2858"/>
              </a:xfrm>
              <a:custGeom>
                <a:avLst/>
                <a:gdLst/>
                <a:ahLst/>
                <a:cxnLst/>
                <a:rect l="l" t="t" r="r" b="b"/>
                <a:pathLst>
                  <a:path w="36" h="155" extrusionOk="0">
                    <a:moveTo>
                      <a:pt x="36" y="155"/>
                    </a:moveTo>
                    <a:cubicBezTo>
                      <a:pt x="24" y="107"/>
                      <a:pt x="12" y="48"/>
                      <a:pt x="0" y="0"/>
                    </a:cubicBezTo>
                    <a:cubicBezTo>
                      <a:pt x="12" y="48"/>
                      <a:pt x="24" y="107"/>
                      <a:pt x="36" y="15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7"/>
              <p:cNvSpPr/>
              <p:nvPr/>
            </p:nvSpPr>
            <p:spPr>
              <a:xfrm>
                <a:off x="7524513" y="3644213"/>
                <a:ext cx="461" cy="3319"/>
              </a:xfrm>
              <a:custGeom>
                <a:avLst/>
                <a:gdLst/>
                <a:ahLst/>
                <a:cxnLst/>
                <a:rect l="l" t="t" r="r" b="b"/>
                <a:pathLst>
                  <a:path w="25" h="180" extrusionOk="0">
                    <a:moveTo>
                      <a:pt x="25" y="179"/>
                    </a:moveTo>
                    <a:cubicBezTo>
                      <a:pt x="13" y="120"/>
                      <a:pt x="13" y="60"/>
                      <a:pt x="1" y="0"/>
                    </a:cubicBezTo>
                    <a:cubicBezTo>
                      <a:pt x="13" y="60"/>
                      <a:pt x="13" y="120"/>
                      <a:pt x="25" y="1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7"/>
              <p:cNvSpPr/>
              <p:nvPr/>
            </p:nvSpPr>
            <p:spPr>
              <a:xfrm>
                <a:off x="7493129" y="4346335"/>
                <a:ext cx="664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644" extrusionOk="0">
                    <a:moveTo>
                      <a:pt x="0" y="644"/>
                    </a:moveTo>
                    <a:cubicBezTo>
                      <a:pt x="12" y="429"/>
                      <a:pt x="24" y="215"/>
                      <a:pt x="36" y="1"/>
                    </a:cubicBezTo>
                    <a:cubicBezTo>
                      <a:pt x="24" y="215"/>
                      <a:pt x="12" y="429"/>
                      <a:pt x="0" y="64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7"/>
              <p:cNvSpPr/>
              <p:nvPr/>
            </p:nvSpPr>
            <p:spPr>
              <a:xfrm>
                <a:off x="7522319" y="3632135"/>
                <a:ext cx="682" cy="2655"/>
              </a:xfrm>
              <a:custGeom>
                <a:avLst/>
                <a:gdLst/>
                <a:ahLst/>
                <a:cxnLst/>
                <a:rect l="l" t="t" r="r" b="b"/>
                <a:pathLst>
                  <a:path w="37" h="144" extrusionOk="0">
                    <a:moveTo>
                      <a:pt x="36" y="144"/>
                    </a:moveTo>
                    <a:cubicBezTo>
                      <a:pt x="25" y="96"/>
                      <a:pt x="13" y="48"/>
                      <a:pt x="1" y="1"/>
                    </a:cubicBezTo>
                    <a:cubicBezTo>
                      <a:pt x="13" y="48"/>
                      <a:pt x="25" y="96"/>
                      <a:pt x="36" y="14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7"/>
              <p:cNvSpPr/>
              <p:nvPr/>
            </p:nvSpPr>
            <p:spPr>
              <a:xfrm>
                <a:off x="7480387" y="4557768"/>
                <a:ext cx="682" cy="13406"/>
              </a:xfrm>
              <a:custGeom>
                <a:avLst/>
                <a:gdLst/>
                <a:ahLst/>
                <a:cxnLst/>
                <a:rect l="l" t="t" r="r" b="b"/>
                <a:pathLst>
                  <a:path w="37" h="727" extrusionOk="0">
                    <a:moveTo>
                      <a:pt x="1" y="727"/>
                    </a:moveTo>
                    <a:cubicBezTo>
                      <a:pt x="13" y="477"/>
                      <a:pt x="24" y="238"/>
                      <a:pt x="36" y="0"/>
                    </a:cubicBezTo>
                    <a:cubicBezTo>
                      <a:pt x="24" y="238"/>
                      <a:pt x="13" y="477"/>
                      <a:pt x="1" y="72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7"/>
              <p:cNvSpPr/>
              <p:nvPr/>
            </p:nvSpPr>
            <p:spPr>
              <a:xfrm>
                <a:off x="7488519" y="4423617"/>
                <a:ext cx="664" cy="12318"/>
              </a:xfrm>
              <a:custGeom>
                <a:avLst/>
                <a:gdLst/>
                <a:ahLst/>
                <a:cxnLst/>
                <a:rect l="l" t="t" r="r" b="b"/>
                <a:pathLst>
                  <a:path w="36" h="668" extrusionOk="0">
                    <a:moveTo>
                      <a:pt x="0" y="667"/>
                    </a:moveTo>
                    <a:cubicBezTo>
                      <a:pt x="12" y="441"/>
                      <a:pt x="24" y="215"/>
                      <a:pt x="36" y="1"/>
                    </a:cubicBezTo>
                    <a:cubicBezTo>
                      <a:pt x="24" y="215"/>
                      <a:pt x="12" y="441"/>
                      <a:pt x="0" y="6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7"/>
              <p:cNvSpPr/>
              <p:nvPr/>
            </p:nvSpPr>
            <p:spPr>
              <a:xfrm>
                <a:off x="7486970" y="4449967"/>
                <a:ext cx="682" cy="12963"/>
              </a:xfrm>
              <a:custGeom>
                <a:avLst/>
                <a:gdLst/>
                <a:ahLst/>
                <a:cxnLst/>
                <a:rect l="l" t="t" r="r" b="b"/>
                <a:pathLst>
                  <a:path w="37" h="703" extrusionOk="0">
                    <a:moveTo>
                      <a:pt x="1" y="703"/>
                    </a:moveTo>
                    <a:cubicBezTo>
                      <a:pt x="13" y="465"/>
                      <a:pt x="25" y="238"/>
                      <a:pt x="37" y="0"/>
                    </a:cubicBezTo>
                    <a:cubicBezTo>
                      <a:pt x="25" y="238"/>
                      <a:pt x="13" y="465"/>
                      <a:pt x="1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7"/>
              <p:cNvSpPr/>
              <p:nvPr/>
            </p:nvSpPr>
            <p:spPr>
              <a:xfrm>
                <a:off x="7525841" y="3836985"/>
                <a:ext cx="240" cy="5716"/>
              </a:xfrm>
              <a:custGeom>
                <a:avLst/>
                <a:gdLst/>
                <a:ahLst/>
                <a:cxnLst/>
                <a:rect l="l" t="t" r="r" b="b"/>
                <a:pathLst>
                  <a:path w="13" h="310" extrusionOk="0">
                    <a:moveTo>
                      <a:pt x="0" y="310"/>
                    </a:moveTo>
                    <a:cubicBezTo>
                      <a:pt x="0" y="203"/>
                      <a:pt x="0" y="107"/>
                      <a:pt x="12" y="0"/>
                    </a:cubicBezTo>
                    <a:cubicBezTo>
                      <a:pt x="0" y="107"/>
                      <a:pt x="0" y="203"/>
                      <a:pt x="0" y="31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7"/>
              <p:cNvSpPr/>
              <p:nvPr/>
            </p:nvSpPr>
            <p:spPr>
              <a:xfrm>
                <a:off x="7299472" y="2906945"/>
                <a:ext cx="646820" cy="1928566"/>
              </a:xfrm>
              <a:custGeom>
                <a:avLst/>
                <a:gdLst/>
                <a:ahLst/>
                <a:cxnLst/>
                <a:rect l="l" t="t" r="r" b="b"/>
                <a:pathLst>
                  <a:path w="35077" h="104586" extrusionOk="0">
                    <a:moveTo>
                      <a:pt x="17350" y="1"/>
                    </a:moveTo>
                    <a:cubicBezTo>
                      <a:pt x="15907" y="1"/>
                      <a:pt x="15419" y="1326"/>
                      <a:pt x="15396" y="2430"/>
                    </a:cubicBezTo>
                    <a:cubicBezTo>
                      <a:pt x="15372" y="3549"/>
                      <a:pt x="15348" y="5359"/>
                      <a:pt x="15229" y="6431"/>
                    </a:cubicBezTo>
                    <a:cubicBezTo>
                      <a:pt x="15098" y="7502"/>
                      <a:pt x="14979" y="10526"/>
                      <a:pt x="15003" y="11920"/>
                    </a:cubicBezTo>
                    <a:cubicBezTo>
                      <a:pt x="15015" y="13324"/>
                      <a:pt x="15503" y="17242"/>
                      <a:pt x="14467" y="17313"/>
                    </a:cubicBezTo>
                    <a:cubicBezTo>
                      <a:pt x="14459" y="17314"/>
                      <a:pt x="14452" y="17314"/>
                      <a:pt x="14444" y="17314"/>
                    </a:cubicBezTo>
                    <a:cubicBezTo>
                      <a:pt x="13415" y="17314"/>
                      <a:pt x="12286" y="12507"/>
                      <a:pt x="11931" y="11479"/>
                    </a:cubicBezTo>
                    <a:cubicBezTo>
                      <a:pt x="11586" y="10443"/>
                      <a:pt x="11026" y="8205"/>
                      <a:pt x="10681" y="7312"/>
                    </a:cubicBezTo>
                    <a:cubicBezTo>
                      <a:pt x="10347" y="6478"/>
                      <a:pt x="9827" y="3042"/>
                      <a:pt x="8085" y="3042"/>
                    </a:cubicBezTo>
                    <a:cubicBezTo>
                      <a:pt x="7961" y="3042"/>
                      <a:pt x="7830" y="3060"/>
                      <a:pt x="7692" y="3097"/>
                    </a:cubicBezTo>
                    <a:cubicBezTo>
                      <a:pt x="5633" y="3657"/>
                      <a:pt x="6240" y="5669"/>
                      <a:pt x="6537" y="6895"/>
                    </a:cubicBezTo>
                    <a:cubicBezTo>
                      <a:pt x="6835" y="8110"/>
                      <a:pt x="7990" y="12658"/>
                      <a:pt x="8371" y="14432"/>
                    </a:cubicBezTo>
                    <a:cubicBezTo>
                      <a:pt x="8752" y="16206"/>
                      <a:pt x="10395" y="21885"/>
                      <a:pt x="9657" y="23873"/>
                    </a:cubicBezTo>
                    <a:cubicBezTo>
                      <a:pt x="9323" y="24772"/>
                      <a:pt x="9067" y="25126"/>
                      <a:pt x="8803" y="25126"/>
                    </a:cubicBezTo>
                    <a:cubicBezTo>
                      <a:pt x="8605" y="25126"/>
                      <a:pt x="8401" y="24928"/>
                      <a:pt x="8157" y="24612"/>
                    </a:cubicBezTo>
                    <a:lnTo>
                      <a:pt x="8145" y="24612"/>
                    </a:lnTo>
                    <a:cubicBezTo>
                      <a:pt x="8002" y="24409"/>
                      <a:pt x="7835" y="24183"/>
                      <a:pt x="7657" y="23921"/>
                    </a:cubicBezTo>
                    <a:cubicBezTo>
                      <a:pt x="7502" y="23707"/>
                      <a:pt x="7359" y="23469"/>
                      <a:pt x="7204" y="23230"/>
                    </a:cubicBezTo>
                    <a:cubicBezTo>
                      <a:pt x="6645" y="22349"/>
                      <a:pt x="6049" y="21290"/>
                      <a:pt x="5287" y="20421"/>
                    </a:cubicBezTo>
                    <a:cubicBezTo>
                      <a:pt x="5133" y="20230"/>
                      <a:pt x="4966" y="20051"/>
                      <a:pt x="4787" y="19897"/>
                    </a:cubicBezTo>
                    <a:cubicBezTo>
                      <a:pt x="4609" y="19730"/>
                      <a:pt x="4430" y="19575"/>
                      <a:pt x="4240" y="19444"/>
                    </a:cubicBezTo>
                    <a:cubicBezTo>
                      <a:pt x="4037" y="19301"/>
                      <a:pt x="3799" y="19147"/>
                      <a:pt x="3525" y="19016"/>
                    </a:cubicBezTo>
                    <a:cubicBezTo>
                      <a:pt x="3466" y="18980"/>
                      <a:pt x="3406" y="18956"/>
                      <a:pt x="3347" y="18920"/>
                    </a:cubicBezTo>
                    <a:cubicBezTo>
                      <a:pt x="2803" y="18663"/>
                      <a:pt x="2166" y="18454"/>
                      <a:pt x="1578" y="18454"/>
                    </a:cubicBezTo>
                    <a:cubicBezTo>
                      <a:pt x="1161" y="18454"/>
                      <a:pt x="769" y="18558"/>
                      <a:pt x="453" y="18825"/>
                    </a:cubicBezTo>
                    <a:cubicBezTo>
                      <a:pt x="132" y="19087"/>
                      <a:pt x="1" y="19313"/>
                      <a:pt x="13" y="19539"/>
                    </a:cubicBezTo>
                    <a:cubicBezTo>
                      <a:pt x="13" y="19587"/>
                      <a:pt x="25" y="19623"/>
                      <a:pt x="37" y="19670"/>
                    </a:cubicBezTo>
                    <a:cubicBezTo>
                      <a:pt x="49" y="19730"/>
                      <a:pt x="72" y="19801"/>
                      <a:pt x="108" y="19861"/>
                    </a:cubicBezTo>
                    <a:cubicBezTo>
                      <a:pt x="132" y="19909"/>
                      <a:pt x="156" y="19956"/>
                      <a:pt x="191" y="20004"/>
                    </a:cubicBezTo>
                    <a:cubicBezTo>
                      <a:pt x="203" y="20016"/>
                      <a:pt x="227" y="20040"/>
                      <a:pt x="239" y="20063"/>
                    </a:cubicBezTo>
                    <a:cubicBezTo>
                      <a:pt x="465" y="20385"/>
                      <a:pt x="822" y="20730"/>
                      <a:pt x="1096" y="21206"/>
                    </a:cubicBezTo>
                    <a:cubicBezTo>
                      <a:pt x="1584" y="22064"/>
                      <a:pt x="2537" y="24171"/>
                      <a:pt x="3311" y="25552"/>
                    </a:cubicBezTo>
                    <a:cubicBezTo>
                      <a:pt x="3370" y="25635"/>
                      <a:pt x="3418" y="25719"/>
                      <a:pt x="3466" y="25802"/>
                    </a:cubicBezTo>
                    <a:cubicBezTo>
                      <a:pt x="3525" y="25897"/>
                      <a:pt x="3585" y="25993"/>
                      <a:pt x="3632" y="26088"/>
                    </a:cubicBezTo>
                    <a:cubicBezTo>
                      <a:pt x="3739" y="26243"/>
                      <a:pt x="3835" y="26374"/>
                      <a:pt x="3918" y="26493"/>
                    </a:cubicBezTo>
                    <a:cubicBezTo>
                      <a:pt x="4001" y="26600"/>
                      <a:pt x="4073" y="26707"/>
                      <a:pt x="4144" y="26826"/>
                    </a:cubicBezTo>
                    <a:cubicBezTo>
                      <a:pt x="4180" y="26886"/>
                      <a:pt x="4216" y="26957"/>
                      <a:pt x="4251" y="27017"/>
                    </a:cubicBezTo>
                    <a:cubicBezTo>
                      <a:pt x="4287" y="27100"/>
                      <a:pt x="4323" y="27171"/>
                      <a:pt x="4359" y="27243"/>
                    </a:cubicBezTo>
                    <a:cubicBezTo>
                      <a:pt x="4454" y="27445"/>
                      <a:pt x="4537" y="27660"/>
                      <a:pt x="4609" y="27874"/>
                    </a:cubicBezTo>
                    <a:cubicBezTo>
                      <a:pt x="4632" y="27957"/>
                      <a:pt x="4668" y="28041"/>
                      <a:pt x="4692" y="28124"/>
                    </a:cubicBezTo>
                    <a:cubicBezTo>
                      <a:pt x="4847" y="28624"/>
                      <a:pt x="4978" y="29136"/>
                      <a:pt x="5109" y="29553"/>
                    </a:cubicBezTo>
                    <a:cubicBezTo>
                      <a:pt x="5180" y="29767"/>
                      <a:pt x="5252" y="29946"/>
                      <a:pt x="5323" y="30112"/>
                    </a:cubicBezTo>
                    <a:cubicBezTo>
                      <a:pt x="5740" y="30922"/>
                      <a:pt x="6383" y="31791"/>
                      <a:pt x="7026" y="32601"/>
                    </a:cubicBezTo>
                    <a:cubicBezTo>
                      <a:pt x="7121" y="32732"/>
                      <a:pt x="7216" y="32851"/>
                      <a:pt x="7311" y="32958"/>
                    </a:cubicBezTo>
                    <a:cubicBezTo>
                      <a:pt x="7442" y="33136"/>
                      <a:pt x="7585" y="33315"/>
                      <a:pt x="7728" y="33482"/>
                    </a:cubicBezTo>
                    <a:cubicBezTo>
                      <a:pt x="8097" y="33946"/>
                      <a:pt x="8431" y="34363"/>
                      <a:pt x="8669" y="34696"/>
                    </a:cubicBezTo>
                    <a:cubicBezTo>
                      <a:pt x="8764" y="34839"/>
                      <a:pt x="8883" y="34982"/>
                      <a:pt x="9014" y="35137"/>
                    </a:cubicBezTo>
                    <a:cubicBezTo>
                      <a:pt x="9109" y="35244"/>
                      <a:pt x="9204" y="35363"/>
                      <a:pt x="9312" y="35482"/>
                    </a:cubicBezTo>
                    <a:cubicBezTo>
                      <a:pt x="9383" y="35553"/>
                      <a:pt x="9454" y="35637"/>
                      <a:pt x="9538" y="35720"/>
                    </a:cubicBezTo>
                    <a:cubicBezTo>
                      <a:pt x="9609" y="35791"/>
                      <a:pt x="9681" y="35875"/>
                      <a:pt x="9764" y="35958"/>
                    </a:cubicBezTo>
                    <a:cubicBezTo>
                      <a:pt x="10574" y="36804"/>
                      <a:pt x="11479" y="37673"/>
                      <a:pt x="11717" y="38173"/>
                    </a:cubicBezTo>
                    <a:cubicBezTo>
                      <a:pt x="11800" y="38339"/>
                      <a:pt x="11871" y="38518"/>
                      <a:pt x="11931" y="38732"/>
                    </a:cubicBezTo>
                    <a:cubicBezTo>
                      <a:pt x="11943" y="38780"/>
                      <a:pt x="11967" y="38839"/>
                      <a:pt x="11979" y="38887"/>
                    </a:cubicBezTo>
                    <a:cubicBezTo>
                      <a:pt x="11991" y="38935"/>
                      <a:pt x="12002" y="38994"/>
                      <a:pt x="12014" y="39042"/>
                    </a:cubicBezTo>
                    <a:cubicBezTo>
                      <a:pt x="12026" y="39078"/>
                      <a:pt x="12038" y="39125"/>
                      <a:pt x="12050" y="39173"/>
                    </a:cubicBezTo>
                    <a:cubicBezTo>
                      <a:pt x="12062" y="39220"/>
                      <a:pt x="12074" y="39280"/>
                      <a:pt x="12086" y="39328"/>
                    </a:cubicBezTo>
                    <a:cubicBezTo>
                      <a:pt x="12098" y="39375"/>
                      <a:pt x="12110" y="39423"/>
                      <a:pt x="12121" y="39482"/>
                    </a:cubicBezTo>
                    <a:cubicBezTo>
                      <a:pt x="12121" y="39530"/>
                      <a:pt x="12133" y="39590"/>
                      <a:pt x="12145" y="39649"/>
                    </a:cubicBezTo>
                    <a:cubicBezTo>
                      <a:pt x="12157" y="39697"/>
                      <a:pt x="12169" y="39756"/>
                      <a:pt x="12181" y="39804"/>
                    </a:cubicBezTo>
                    <a:cubicBezTo>
                      <a:pt x="12181" y="39863"/>
                      <a:pt x="12193" y="39923"/>
                      <a:pt x="12205" y="39982"/>
                    </a:cubicBezTo>
                    <a:cubicBezTo>
                      <a:pt x="12217" y="40042"/>
                      <a:pt x="12217" y="40102"/>
                      <a:pt x="12229" y="40161"/>
                    </a:cubicBezTo>
                    <a:cubicBezTo>
                      <a:pt x="12241" y="40221"/>
                      <a:pt x="12241" y="40280"/>
                      <a:pt x="12252" y="40352"/>
                    </a:cubicBezTo>
                    <a:cubicBezTo>
                      <a:pt x="12264" y="40411"/>
                      <a:pt x="12264" y="40471"/>
                      <a:pt x="12276" y="40530"/>
                    </a:cubicBezTo>
                    <a:cubicBezTo>
                      <a:pt x="12288" y="40602"/>
                      <a:pt x="12288" y="40661"/>
                      <a:pt x="12300" y="40733"/>
                    </a:cubicBezTo>
                    <a:cubicBezTo>
                      <a:pt x="12300" y="40792"/>
                      <a:pt x="12312" y="40864"/>
                      <a:pt x="12312" y="40923"/>
                    </a:cubicBezTo>
                    <a:cubicBezTo>
                      <a:pt x="12324" y="40995"/>
                      <a:pt x="12336" y="41066"/>
                      <a:pt x="12336" y="41137"/>
                    </a:cubicBezTo>
                    <a:cubicBezTo>
                      <a:pt x="12348" y="41209"/>
                      <a:pt x="12348" y="41280"/>
                      <a:pt x="12348" y="41352"/>
                    </a:cubicBezTo>
                    <a:cubicBezTo>
                      <a:pt x="12360" y="41423"/>
                      <a:pt x="12360" y="41495"/>
                      <a:pt x="12372" y="41578"/>
                    </a:cubicBezTo>
                    <a:cubicBezTo>
                      <a:pt x="12372" y="41649"/>
                      <a:pt x="12383" y="41721"/>
                      <a:pt x="12383" y="41792"/>
                    </a:cubicBezTo>
                    <a:cubicBezTo>
                      <a:pt x="12383" y="41864"/>
                      <a:pt x="12395" y="41947"/>
                      <a:pt x="12395" y="42030"/>
                    </a:cubicBezTo>
                    <a:cubicBezTo>
                      <a:pt x="12395" y="42102"/>
                      <a:pt x="12407" y="42173"/>
                      <a:pt x="12407" y="42257"/>
                    </a:cubicBezTo>
                    <a:cubicBezTo>
                      <a:pt x="12407" y="42340"/>
                      <a:pt x="12419" y="42423"/>
                      <a:pt x="12419" y="42507"/>
                    </a:cubicBezTo>
                    <a:cubicBezTo>
                      <a:pt x="12419" y="42578"/>
                      <a:pt x="12419" y="42661"/>
                      <a:pt x="12431" y="42745"/>
                    </a:cubicBezTo>
                    <a:cubicBezTo>
                      <a:pt x="12431" y="42828"/>
                      <a:pt x="12431" y="42911"/>
                      <a:pt x="12431" y="43007"/>
                    </a:cubicBezTo>
                    <a:lnTo>
                      <a:pt x="12431" y="45519"/>
                    </a:lnTo>
                    <a:cubicBezTo>
                      <a:pt x="12431" y="45626"/>
                      <a:pt x="12443" y="45733"/>
                      <a:pt x="12431" y="45840"/>
                    </a:cubicBezTo>
                    <a:cubicBezTo>
                      <a:pt x="12431" y="45936"/>
                      <a:pt x="12431" y="46043"/>
                      <a:pt x="12431" y="46138"/>
                    </a:cubicBezTo>
                    <a:cubicBezTo>
                      <a:pt x="12431" y="46257"/>
                      <a:pt x="12431" y="46364"/>
                      <a:pt x="12431" y="46483"/>
                    </a:cubicBezTo>
                    <a:cubicBezTo>
                      <a:pt x="12431" y="46579"/>
                      <a:pt x="12419" y="46674"/>
                      <a:pt x="12419" y="46781"/>
                    </a:cubicBezTo>
                    <a:cubicBezTo>
                      <a:pt x="12419" y="46900"/>
                      <a:pt x="12419" y="47019"/>
                      <a:pt x="12419" y="47138"/>
                    </a:cubicBezTo>
                    <a:cubicBezTo>
                      <a:pt x="12407" y="47233"/>
                      <a:pt x="12407" y="47341"/>
                      <a:pt x="12407" y="47448"/>
                    </a:cubicBezTo>
                    <a:cubicBezTo>
                      <a:pt x="12395" y="47567"/>
                      <a:pt x="12395" y="47698"/>
                      <a:pt x="12395" y="47817"/>
                    </a:cubicBezTo>
                    <a:cubicBezTo>
                      <a:pt x="12395" y="47912"/>
                      <a:pt x="12383" y="48007"/>
                      <a:pt x="12383" y="48114"/>
                    </a:cubicBezTo>
                    <a:cubicBezTo>
                      <a:pt x="12383" y="48245"/>
                      <a:pt x="12372" y="48388"/>
                      <a:pt x="12372" y="48519"/>
                    </a:cubicBezTo>
                    <a:cubicBezTo>
                      <a:pt x="12372" y="48603"/>
                      <a:pt x="12360" y="48674"/>
                      <a:pt x="12360" y="48757"/>
                    </a:cubicBezTo>
                    <a:cubicBezTo>
                      <a:pt x="12348" y="49103"/>
                      <a:pt x="12336" y="49448"/>
                      <a:pt x="12312" y="49805"/>
                    </a:cubicBezTo>
                    <a:cubicBezTo>
                      <a:pt x="12312" y="49865"/>
                      <a:pt x="12312" y="49912"/>
                      <a:pt x="12312" y="49972"/>
                    </a:cubicBezTo>
                    <a:cubicBezTo>
                      <a:pt x="12300" y="50127"/>
                      <a:pt x="12288" y="50281"/>
                      <a:pt x="12288" y="50436"/>
                    </a:cubicBezTo>
                    <a:cubicBezTo>
                      <a:pt x="12276" y="50543"/>
                      <a:pt x="12276" y="50639"/>
                      <a:pt x="12276" y="50746"/>
                    </a:cubicBezTo>
                    <a:cubicBezTo>
                      <a:pt x="12264" y="50889"/>
                      <a:pt x="12252" y="51043"/>
                      <a:pt x="12252" y="51186"/>
                    </a:cubicBezTo>
                    <a:cubicBezTo>
                      <a:pt x="12241" y="51305"/>
                      <a:pt x="12241" y="51424"/>
                      <a:pt x="12229" y="51543"/>
                    </a:cubicBezTo>
                    <a:cubicBezTo>
                      <a:pt x="12229" y="51698"/>
                      <a:pt x="12217" y="51853"/>
                      <a:pt x="12205" y="52008"/>
                    </a:cubicBezTo>
                    <a:cubicBezTo>
                      <a:pt x="12205" y="52127"/>
                      <a:pt x="12193" y="52234"/>
                      <a:pt x="12193" y="52353"/>
                    </a:cubicBezTo>
                    <a:cubicBezTo>
                      <a:pt x="12181" y="52508"/>
                      <a:pt x="12169" y="52663"/>
                      <a:pt x="12169" y="52817"/>
                    </a:cubicBezTo>
                    <a:cubicBezTo>
                      <a:pt x="12157" y="52948"/>
                      <a:pt x="12145" y="53067"/>
                      <a:pt x="12145" y="53198"/>
                    </a:cubicBezTo>
                    <a:cubicBezTo>
                      <a:pt x="12133" y="53353"/>
                      <a:pt x="12121" y="53508"/>
                      <a:pt x="12121" y="53663"/>
                    </a:cubicBezTo>
                    <a:cubicBezTo>
                      <a:pt x="12110" y="53794"/>
                      <a:pt x="12098" y="53925"/>
                      <a:pt x="12098" y="54056"/>
                    </a:cubicBezTo>
                    <a:cubicBezTo>
                      <a:pt x="12086" y="54210"/>
                      <a:pt x="12074" y="54377"/>
                      <a:pt x="12062" y="54544"/>
                    </a:cubicBezTo>
                    <a:cubicBezTo>
                      <a:pt x="12062" y="54675"/>
                      <a:pt x="12050" y="54806"/>
                      <a:pt x="12038" y="54949"/>
                    </a:cubicBezTo>
                    <a:cubicBezTo>
                      <a:pt x="12026" y="55103"/>
                      <a:pt x="12026" y="55258"/>
                      <a:pt x="12014" y="55425"/>
                    </a:cubicBezTo>
                    <a:cubicBezTo>
                      <a:pt x="12002" y="55568"/>
                      <a:pt x="11991" y="55711"/>
                      <a:pt x="11991" y="55853"/>
                    </a:cubicBezTo>
                    <a:cubicBezTo>
                      <a:pt x="11979" y="56020"/>
                      <a:pt x="11967" y="56187"/>
                      <a:pt x="11955" y="56354"/>
                    </a:cubicBezTo>
                    <a:cubicBezTo>
                      <a:pt x="11943" y="56496"/>
                      <a:pt x="11943" y="56639"/>
                      <a:pt x="11931" y="56782"/>
                    </a:cubicBezTo>
                    <a:cubicBezTo>
                      <a:pt x="11919" y="56949"/>
                      <a:pt x="11907" y="57127"/>
                      <a:pt x="11895" y="57306"/>
                    </a:cubicBezTo>
                    <a:cubicBezTo>
                      <a:pt x="11883" y="57449"/>
                      <a:pt x="11883" y="57580"/>
                      <a:pt x="11871" y="57723"/>
                    </a:cubicBezTo>
                    <a:cubicBezTo>
                      <a:pt x="11860" y="57901"/>
                      <a:pt x="11848" y="58092"/>
                      <a:pt x="11836" y="58270"/>
                    </a:cubicBezTo>
                    <a:cubicBezTo>
                      <a:pt x="11824" y="58413"/>
                      <a:pt x="11812" y="58556"/>
                      <a:pt x="11812" y="58699"/>
                    </a:cubicBezTo>
                    <a:cubicBezTo>
                      <a:pt x="11788" y="58878"/>
                      <a:pt x="11776" y="59068"/>
                      <a:pt x="11764" y="59259"/>
                    </a:cubicBezTo>
                    <a:cubicBezTo>
                      <a:pt x="11764" y="59402"/>
                      <a:pt x="11752" y="59556"/>
                      <a:pt x="11740" y="59723"/>
                    </a:cubicBezTo>
                    <a:cubicBezTo>
                      <a:pt x="11729" y="59890"/>
                      <a:pt x="11717" y="60068"/>
                      <a:pt x="11705" y="60247"/>
                    </a:cubicBezTo>
                    <a:cubicBezTo>
                      <a:pt x="11693" y="60414"/>
                      <a:pt x="11681" y="60580"/>
                      <a:pt x="11669" y="60747"/>
                    </a:cubicBezTo>
                    <a:cubicBezTo>
                      <a:pt x="11657" y="60937"/>
                      <a:pt x="11645" y="61116"/>
                      <a:pt x="11633" y="61295"/>
                    </a:cubicBezTo>
                    <a:cubicBezTo>
                      <a:pt x="11621" y="61449"/>
                      <a:pt x="11610" y="61604"/>
                      <a:pt x="11610" y="61759"/>
                    </a:cubicBezTo>
                    <a:cubicBezTo>
                      <a:pt x="11586" y="61961"/>
                      <a:pt x="11574" y="62176"/>
                      <a:pt x="11562" y="62378"/>
                    </a:cubicBezTo>
                    <a:cubicBezTo>
                      <a:pt x="11550" y="62497"/>
                      <a:pt x="11550" y="62616"/>
                      <a:pt x="11538" y="62735"/>
                    </a:cubicBezTo>
                    <a:cubicBezTo>
                      <a:pt x="11526" y="62997"/>
                      <a:pt x="11502" y="63259"/>
                      <a:pt x="11490" y="63521"/>
                    </a:cubicBezTo>
                    <a:cubicBezTo>
                      <a:pt x="11490" y="63533"/>
                      <a:pt x="11479" y="63557"/>
                      <a:pt x="11479" y="63581"/>
                    </a:cubicBezTo>
                    <a:cubicBezTo>
                      <a:pt x="11443" y="64081"/>
                      <a:pt x="11419" y="64605"/>
                      <a:pt x="11383" y="65117"/>
                    </a:cubicBezTo>
                    <a:cubicBezTo>
                      <a:pt x="11371" y="65283"/>
                      <a:pt x="11359" y="65438"/>
                      <a:pt x="11348" y="65605"/>
                    </a:cubicBezTo>
                    <a:cubicBezTo>
                      <a:pt x="11336" y="65736"/>
                      <a:pt x="11324" y="65879"/>
                      <a:pt x="11324" y="66021"/>
                    </a:cubicBezTo>
                    <a:cubicBezTo>
                      <a:pt x="11300" y="66271"/>
                      <a:pt x="11288" y="66510"/>
                      <a:pt x="11264" y="66771"/>
                    </a:cubicBezTo>
                    <a:cubicBezTo>
                      <a:pt x="11252" y="66926"/>
                      <a:pt x="11240" y="67081"/>
                      <a:pt x="11240" y="67248"/>
                    </a:cubicBezTo>
                    <a:cubicBezTo>
                      <a:pt x="11217" y="67474"/>
                      <a:pt x="11205" y="67688"/>
                      <a:pt x="11193" y="67914"/>
                    </a:cubicBezTo>
                    <a:cubicBezTo>
                      <a:pt x="11133" y="68712"/>
                      <a:pt x="11086" y="69510"/>
                      <a:pt x="11026" y="70331"/>
                    </a:cubicBezTo>
                    <a:cubicBezTo>
                      <a:pt x="11026" y="70355"/>
                      <a:pt x="11026" y="70367"/>
                      <a:pt x="11026" y="70391"/>
                    </a:cubicBezTo>
                    <a:cubicBezTo>
                      <a:pt x="11002" y="70772"/>
                      <a:pt x="10978" y="71165"/>
                      <a:pt x="10955" y="71546"/>
                    </a:cubicBezTo>
                    <a:cubicBezTo>
                      <a:pt x="10943" y="71713"/>
                      <a:pt x="10931" y="71879"/>
                      <a:pt x="10919" y="72046"/>
                    </a:cubicBezTo>
                    <a:cubicBezTo>
                      <a:pt x="10907" y="72296"/>
                      <a:pt x="10883" y="72546"/>
                      <a:pt x="10871" y="72808"/>
                    </a:cubicBezTo>
                    <a:cubicBezTo>
                      <a:pt x="10859" y="72987"/>
                      <a:pt x="10848" y="73165"/>
                      <a:pt x="10836" y="73344"/>
                    </a:cubicBezTo>
                    <a:cubicBezTo>
                      <a:pt x="10824" y="73594"/>
                      <a:pt x="10800" y="73832"/>
                      <a:pt x="10788" y="74082"/>
                    </a:cubicBezTo>
                    <a:cubicBezTo>
                      <a:pt x="10776" y="74284"/>
                      <a:pt x="10764" y="74475"/>
                      <a:pt x="10752" y="74665"/>
                    </a:cubicBezTo>
                    <a:cubicBezTo>
                      <a:pt x="10728" y="74903"/>
                      <a:pt x="10717" y="75142"/>
                      <a:pt x="10705" y="75380"/>
                    </a:cubicBezTo>
                    <a:cubicBezTo>
                      <a:pt x="10693" y="75594"/>
                      <a:pt x="10681" y="75796"/>
                      <a:pt x="10669" y="75999"/>
                    </a:cubicBezTo>
                    <a:cubicBezTo>
                      <a:pt x="10645" y="76237"/>
                      <a:pt x="10633" y="76475"/>
                      <a:pt x="10621" y="76701"/>
                    </a:cubicBezTo>
                    <a:cubicBezTo>
                      <a:pt x="10609" y="76916"/>
                      <a:pt x="10597" y="77130"/>
                      <a:pt x="10586" y="77344"/>
                    </a:cubicBezTo>
                    <a:cubicBezTo>
                      <a:pt x="10562" y="77582"/>
                      <a:pt x="10550" y="77820"/>
                      <a:pt x="10538" y="78059"/>
                    </a:cubicBezTo>
                    <a:cubicBezTo>
                      <a:pt x="10526" y="78273"/>
                      <a:pt x="10514" y="78487"/>
                      <a:pt x="10502" y="78702"/>
                    </a:cubicBezTo>
                    <a:cubicBezTo>
                      <a:pt x="10478" y="78940"/>
                      <a:pt x="10467" y="79190"/>
                      <a:pt x="10455" y="79428"/>
                    </a:cubicBezTo>
                    <a:cubicBezTo>
                      <a:pt x="10443" y="79654"/>
                      <a:pt x="10431" y="79868"/>
                      <a:pt x="10419" y="80095"/>
                    </a:cubicBezTo>
                    <a:cubicBezTo>
                      <a:pt x="10395" y="80333"/>
                      <a:pt x="10383" y="80571"/>
                      <a:pt x="10371" y="80821"/>
                    </a:cubicBezTo>
                    <a:cubicBezTo>
                      <a:pt x="10359" y="81047"/>
                      <a:pt x="10347" y="81273"/>
                      <a:pt x="10336" y="81499"/>
                    </a:cubicBezTo>
                    <a:cubicBezTo>
                      <a:pt x="10312" y="81750"/>
                      <a:pt x="10300" y="81988"/>
                      <a:pt x="10288" y="82250"/>
                    </a:cubicBezTo>
                    <a:cubicBezTo>
                      <a:pt x="10276" y="82464"/>
                      <a:pt x="10264" y="82690"/>
                      <a:pt x="10252" y="82916"/>
                    </a:cubicBezTo>
                    <a:cubicBezTo>
                      <a:pt x="10228" y="83166"/>
                      <a:pt x="10216" y="83428"/>
                      <a:pt x="10205" y="83678"/>
                    </a:cubicBezTo>
                    <a:cubicBezTo>
                      <a:pt x="10193" y="83916"/>
                      <a:pt x="10181" y="84143"/>
                      <a:pt x="10169" y="84381"/>
                    </a:cubicBezTo>
                    <a:cubicBezTo>
                      <a:pt x="10145" y="84631"/>
                      <a:pt x="9859" y="89274"/>
                      <a:pt x="9847" y="89524"/>
                    </a:cubicBezTo>
                    <a:cubicBezTo>
                      <a:pt x="9835" y="89762"/>
                      <a:pt x="9824" y="90001"/>
                      <a:pt x="9812" y="90251"/>
                    </a:cubicBezTo>
                    <a:cubicBezTo>
                      <a:pt x="9788" y="90501"/>
                      <a:pt x="9776" y="90763"/>
                      <a:pt x="9764" y="91024"/>
                    </a:cubicBezTo>
                    <a:cubicBezTo>
                      <a:pt x="9752" y="91263"/>
                      <a:pt x="9740" y="91501"/>
                      <a:pt x="9728" y="91739"/>
                    </a:cubicBezTo>
                    <a:cubicBezTo>
                      <a:pt x="9716" y="92001"/>
                      <a:pt x="9693" y="92263"/>
                      <a:pt x="9681" y="92537"/>
                    </a:cubicBezTo>
                    <a:cubicBezTo>
                      <a:pt x="9669" y="92775"/>
                      <a:pt x="9657" y="93013"/>
                      <a:pt x="9645" y="93251"/>
                    </a:cubicBezTo>
                    <a:cubicBezTo>
                      <a:pt x="9633" y="93525"/>
                      <a:pt x="9621" y="93799"/>
                      <a:pt x="9597" y="94072"/>
                    </a:cubicBezTo>
                    <a:cubicBezTo>
                      <a:pt x="9585" y="94311"/>
                      <a:pt x="9574" y="94549"/>
                      <a:pt x="9562" y="94787"/>
                    </a:cubicBezTo>
                    <a:cubicBezTo>
                      <a:pt x="9550" y="95061"/>
                      <a:pt x="9538" y="95335"/>
                      <a:pt x="9526" y="95608"/>
                    </a:cubicBezTo>
                    <a:cubicBezTo>
                      <a:pt x="9514" y="95858"/>
                      <a:pt x="9502" y="96108"/>
                      <a:pt x="9490" y="96358"/>
                    </a:cubicBezTo>
                    <a:cubicBezTo>
                      <a:pt x="9478" y="96632"/>
                      <a:pt x="9466" y="96918"/>
                      <a:pt x="9443" y="97192"/>
                    </a:cubicBezTo>
                    <a:cubicBezTo>
                      <a:pt x="9431" y="97442"/>
                      <a:pt x="9419" y="97692"/>
                      <a:pt x="9407" y="97942"/>
                    </a:cubicBezTo>
                    <a:cubicBezTo>
                      <a:pt x="9395" y="98240"/>
                      <a:pt x="9383" y="98537"/>
                      <a:pt x="9371" y="98835"/>
                    </a:cubicBezTo>
                    <a:cubicBezTo>
                      <a:pt x="9359" y="99073"/>
                      <a:pt x="9347" y="99299"/>
                      <a:pt x="9335" y="99537"/>
                    </a:cubicBezTo>
                    <a:cubicBezTo>
                      <a:pt x="9324" y="99859"/>
                      <a:pt x="9300" y="100180"/>
                      <a:pt x="9288" y="100514"/>
                    </a:cubicBezTo>
                    <a:cubicBezTo>
                      <a:pt x="9276" y="100728"/>
                      <a:pt x="9276" y="100942"/>
                      <a:pt x="9264" y="101169"/>
                    </a:cubicBezTo>
                    <a:cubicBezTo>
                      <a:pt x="9240" y="101514"/>
                      <a:pt x="9228" y="101859"/>
                      <a:pt x="9216" y="102216"/>
                    </a:cubicBezTo>
                    <a:cubicBezTo>
                      <a:pt x="9204" y="102419"/>
                      <a:pt x="9193" y="102621"/>
                      <a:pt x="9193" y="102824"/>
                    </a:cubicBezTo>
                    <a:cubicBezTo>
                      <a:pt x="9169" y="103371"/>
                      <a:pt x="9145" y="103931"/>
                      <a:pt x="9121" y="104490"/>
                    </a:cubicBezTo>
                    <a:lnTo>
                      <a:pt x="26730" y="104586"/>
                    </a:lnTo>
                    <a:cubicBezTo>
                      <a:pt x="26207" y="87036"/>
                      <a:pt x="25873" y="74296"/>
                      <a:pt x="25326" y="62128"/>
                    </a:cubicBezTo>
                    <a:cubicBezTo>
                      <a:pt x="24933" y="53472"/>
                      <a:pt x="24159" y="40185"/>
                      <a:pt x="24159" y="40125"/>
                    </a:cubicBezTo>
                    <a:cubicBezTo>
                      <a:pt x="24159" y="39328"/>
                      <a:pt x="24540" y="37899"/>
                      <a:pt x="24956" y="36875"/>
                    </a:cubicBezTo>
                    <a:cubicBezTo>
                      <a:pt x="25397" y="35768"/>
                      <a:pt x="26540" y="32720"/>
                      <a:pt x="26778" y="31422"/>
                    </a:cubicBezTo>
                    <a:cubicBezTo>
                      <a:pt x="27028" y="30124"/>
                      <a:pt x="27635" y="27433"/>
                      <a:pt x="27873" y="26457"/>
                    </a:cubicBezTo>
                    <a:cubicBezTo>
                      <a:pt x="28254" y="24993"/>
                      <a:pt x="28457" y="23349"/>
                      <a:pt x="28457" y="23349"/>
                    </a:cubicBezTo>
                    <a:cubicBezTo>
                      <a:pt x="28457" y="23349"/>
                      <a:pt x="30433" y="20087"/>
                      <a:pt x="31195" y="18992"/>
                    </a:cubicBezTo>
                    <a:cubicBezTo>
                      <a:pt x="31969" y="17885"/>
                      <a:pt x="33981" y="14956"/>
                      <a:pt x="34529" y="13610"/>
                    </a:cubicBezTo>
                    <a:cubicBezTo>
                      <a:pt x="35077" y="12277"/>
                      <a:pt x="34720" y="11336"/>
                      <a:pt x="34124" y="11038"/>
                    </a:cubicBezTo>
                    <a:cubicBezTo>
                      <a:pt x="33948" y="10956"/>
                      <a:pt x="33729" y="10898"/>
                      <a:pt x="33482" y="10898"/>
                    </a:cubicBezTo>
                    <a:cubicBezTo>
                      <a:pt x="32877" y="10898"/>
                      <a:pt x="32104" y="11244"/>
                      <a:pt x="31386" y="12420"/>
                    </a:cubicBezTo>
                    <a:cubicBezTo>
                      <a:pt x="30374" y="14075"/>
                      <a:pt x="28302" y="16968"/>
                      <a:pt x="27492" y="17980"/>
                    </a:cubicBezTo>
                    <a:cubicBezTo>
                      <a:pt x="26746" y="18888"/>
                      <a:pt x="25921" y="20151"/>
                      <a:pt x="25401" y="20151"/>
                    </a:cubicBezTo>
                    <a:cubicBezTo>
                      <a:pt x="25349" y="20151"/>
                      <a:pt x="25300" y="20138"/>
                      <a:pt x="25254" y="20111"/>
                    </a:cubicBezTo>
                    <a:cubicBezTo>
                      <a:pt x="24742" y="19825"/>
                      <a:pt x="24968" y="18063"/>
                      <a:pt x="25421" y="16765"/>
                    </a:cubicBezTo>
                    <a:cubicBezTo>
                      <a:pt x="25873" y="15468"/>
                      <a:pt x="26790" y="12372"/>
                      <a:pt x="27076" y="10884"/>
                    </a:cubicBezTo>
                    <a:cubicBezTo>
                      <a:pt x="27350" y="9395"/>
                      <a:pt x="28493" y="5931"/>
                      <a:pt x="28612" y="5192"/>
                    </a:cubicBezTo>
                    <a:cubicBezTo>
                      <a:pt x="28719" y="4442"/>
                      <a:pt x="28314" y="3645"/>
                      <a:pt x="27445" y="3299"/>
                    </a:cubicBezTo>
                    <a:cubicBezTo>
                      <a:pt x="27251" y="3223"/>
                      <a:pt x="27055" y="3181"/>
                      <a:pt x="26861" y="3181"/>
                    </a:cubicBezTo>
                    <a:cubicBezTo>
                      <a:pt x="26173" y="3181"/>
                      <a:pt x="25503" y="3707"/>
                      <a:pt x="24992" y="5109"/>
                    </a:cubicBezTo>
                    <a:cubicBezTo>
                      <a:pt x="24337" y="6907"/>
                      <a:pt x="23766" y="9324"/>
                      <a:pt x="23468" y="10384"/>
                    </a:cubicBezTo>
                    <a:cubicBezTo>
                      <a:pt x="23159" y="11455"/>
                      <a:pt x="21111" y="16896"/>
                      <a:pt x="20682" y="17634"/>
                    </a:cubicBezTo>
                    <a:cubicBezTo>
                      <a:pt x="20540" y="17885"/>
                      <a:pt x="20340" y="18000"/>
                      <a:pt x="20139" y="18000"/>
                    </a:cubicBezTo>
                    <a:cubicBezTo>
                      <a:pt x="19749" y="18000"/>
                      <a:pt x="19361" y="17568"/>
                      <a:pt x="19408" y="16861"/>
                    </a:cubicBezTo>
                    <a:cubicBezTo>
                      <a:pt x="19480" y="15789"/>
                      <a:pt x="19420" y="12348"/>
                      <a:pt x="19313" y="10848"/>
                    </a:cubicBezTo>
                    <a:cubicBezTo>
                      <a:pt x="19206" y="9360"/>
                      <a:pt x="19075" y="6705"/>
                      <a:pt x="19051" y="5728"/>
                    </a:cubicBezTo>
                    <a:cubicBezTo>
                      <a:pt x="19027" y="4740"/>
                      <a:pt x="19063" y="2466"/>
                      <a:pt x="19039" y="1859"/>
                    </a:cubicBezTo>
                    <a:cubicBezTo>
                      <a:pt x="19015" y="1252"/>
                      <a:pt x="18896" y="37"/>
                      <a:pt x="17408" y="1"/>
                    </a:cubicBezTo>
                    <a:cubicBezTo>
                      <a:pt x="17388" y="1"/>
                      <a:pt x="17369" y="1"/>
                      <a:pt x="17350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7"/>
              <p:cNvSpPr/>
              <p:nvPr/>
            </p:nvSpPr>
            <p:spPr>
              <a:xfrm>
                <a:off x="7444594" y="3800086"/>
                <a:ext cx="365352" cy="1042229"/>
              </a:xfrm>
              <a:custGeom>
                <a:avLst/>
                <a:gdLst/>
                <a:ahLst/>
                <a:cxnLst/>
                <a:rect l="l" t="t" r="r" b="b"/>
                <a:pathLst>
                  <a:path w="19813" h="56520" extrusionOk="0">
                    <a:moveTo>
                      <a:pt x="3835" y="1"/>
                    </a:moveTo>
                    <a:cubicBezTo>
                      <a:pt x="3835" y="1"/>
                      <a:pt x="346" y="49769"/>
                      <a:pt x="1" y="56317"/>
                    </a:cubicBezTo>
                    <a:lnTo>
                      <a:pt x="19813" y="56520"/>
                    </a:lnTo>
                    <a:cubicBezTo>
                      <a:pt x="19813" y="56520"/>
                      <a:pt x="18098" y="8633"/>
                      <a:pt x="17146" y="680"/>
                    </a:cubicBezTo>
                    <a:cubicBezTo>
                      <a:pt x="17146" y="680"/>
                      <a:pt x="15466" y="739"/>
                      <a:pt x="13258" y="739"/>
                    </a:cubicBezTo>
                    <a:cubicBezTo>
                      <a:pt x="10056" y="739"/>
                      <a:pt x="5744" y="614"/>
                      <a:pt x="3835" y="1"/>
                    </a:cubicBez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7"/>
              <p:cNvSpPr/>
              <p:nvPr/>
            </p:nvSpPr>
            <p:spPr>
              <a:xfrm>
                <a:off x="7512730" y="3788045"/>
                <a:ext cx="257717" cy="52425"/>
              </a:xfrm>
              <a:custGeom>
                <a:avLst/>
                <a:gdLst/>
                <a:ahLst/>
                <a:cxnLst/>
                <a:rect l="l" t="t" r="r" b="b"/>
                <a:pathLst>
                  <a:path w="13976" h="2843" extrusionOk="0">
                    <a:moveTo>
                      <a:pt x="609" y="0"/>
                    </a:moveTo>
                    <a:cubicBezTo>
                      <a:pt x="7" y="0"/>
                      <a:pt x="1" y="847"/>
                      <a:pt x="45" y="2023"/>
                    </a:cubicBezTo>
                    <a:cubicBezTo>
                      <a:pt x="45" y="2023"/>
                      <a:pt x="1819" y="2749"/>
                      <a:pt x="6486" y="2833"/>
                    </a:cubicBezTo>
                    <a:cubicBezTo>
                      <a:pt x="6813" y="2839"/>
                      <a:pt x="7130" y="2843"/>
                      <a:pt x="7436" y="2843"/>
                    </a:cubicBezTo>
                    <a:cubicBezTo>
                      <a:pt x="11488" y="2843"/>
                      <a:pt x="13630" y="2297"/>
                      <a:pt x="13630" y="2297"/>
                    </a:cubicBezTo>
                    <a:cubicBezTo>
                      <a:pt x="13630" y="2297"/>
                      <a:pt x="13976" y="219"/>
                      <a:pt x="13186" y="219"/>
                    </a:cubicBezTo>
                    <a:cubicBezTo>
                      <a:pt x="13160" y="219"/>
                      <a:pt x="13134" y="221"/>
                      <a:pt x="13106" y="225"/>
                    </a:cubicBezTo>
                    <a:cubicBezTo>
                      <a:pt x="12612" y="306"/>
                      <a:pt x="10294" y="710"/>
                      <a:pt x="7653" y="710"/>
                    </a:cubicBezTo>
                    <a:cubicBezTo>
                      <a:pt x="7172" y="710"/>
                      <a:pt x="6681" y="697"/>
                      <a:pt x="6188" y="666"/>
                    </a:cubicBezTo>
                    <a:cubicBezTo>
                      <a:pt x="3283" y="487"/>
                      <a:pt x="1580" y="213"/>
                      <a:pt x="795" y="23"/>
                    </a:cubicBezTo>
                    <a:cubicBezTo>
                      <a:pt x="727" y="8"/>
                      <a:pt x="666" y="0"/>
                      <a:pt x="609" y="0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" name="Google Shape;229;p27"/>
            <p:cNvGrpSpPr/>
            <p:nvPr/>
          </p:nvGrpSpPr>
          <p:grpSpPr>
            <a:xfrm>
              <a:off x="4865760" y="2319225"/>
              <a:ext cx="748461" cy="2536053"/>
              <a:chOff x="4865760" y="2319225"/>
              <a:chExt cx="748461" cy="2536053"/>
            </a:xfrm>
          </p:grpSpPr>
          <p:sp>
            <p:nvSpPr>
              <p:cNvPr id="230" name="Google Shape;230;p27"/>
              <p:cNvSpPr/>
              <p:nvPr/>
            </p:nvSpPr>
            <p:spPr>
              <a:xfrm>
                <a:off x="4865760" y="2319225"/>
                <a:ext cx="748461" cy="2536053"/>
              </a:xfrm>
              <a:custGeom>
                <a:avLst/>
                <a:gdLst/>
                <a:ahLst/>
                <a:cxnLst/>
                <a:rect l="l" t="t" r="r" b="b"/>
                <a:pathLst>
                  <a:path w="40589" h="137530" extrusionOk="0">
                    <a:moveTo>
                      <a:pt x="19534" y="0"/>
                    </a:moveTo>
                    <a:cubicBezTo>
                      <a:pt x="19519" y="0"/>
                      <a:pt x="19505" y="0"/>
                      <a:pt x="19491" y="0"/>
                    </a:cubicBezTo>
                    <a:cubicBezTo>
                      <a:pt x="17752" y="24"/>
                      <a:pt x="17228" y="1608"/>
                      <a:pt x="17252" y="2917"/>
                    </a:cubicBezTo>
                    <a:cubicBezTo>
                      <a:pt x="17264" y="4215"/>
                      <a:pt x="17312" y="6335"/>
                      <a:pt x="17217" y="7585"/>
                    </a:cubicBezTo>
                    <a:cubicBezTo>
                      <a:pt x="17109" y="8835"/>
                      <a:pt x="17109" y="12371"/>
                      <a:pt x="17181" y="13990"/>
                    </a:cubicBezTo>
                    <a:cubicBezTo>
                      <a:pt x="17252" y="15621"/>
                      <a:pt x="17990" y="20181"/>
                      <a:pt x="16788" y="20301"/>
                    </a:cubicBezTo>
                    <a:cubicBezTo>
                      <a:pt x="16774" y="20302"/>
                      <a:pt x="16760" y="20303"/>
                      <a:pt x="16746" y="20303"/>
                    </a:cubicBezTo>
                    <a:cubicBezTo>
                      <a:pt x="15550" y="20303"/>
                      <a:pt x="14032" y="14786"/>
                      <a:pt x="13585" y="13609"/>
                    </a:cubicBezTo>
                    <a:cubicBezTo>
                      <a:pt x="13145" y="12419"/>
                      <a:pt x="12395" y="9823"/>
                      <a:pt x="11954" y="8799"/>
                    </a:cubicBezTo>
                    <a:cubicBezTo>
                      <a:pt x="11536" y="7852"/>
                      <a:pt x="10801" y="3931"/>
                      <a:pt x="8810" y="3931"/>
                    </a:cubicBezTo>
                    <a:cubicBezTo>
                      <a:pt x="8648" y="3931"/>
                      <a:pt x="8478" y="3957"/>
                      <a:pt x="8299" y="4013"/>
                    </a:cubicBezTo>
                    <a:cubicBezTo>
                      <a:pt x="5918" y="4751"/>
                      <a:pt x="6715" y="7073"/>
                      <a:pt x="7108" y="8478"/>
                    </a:cubicBezTo>
                    <a:cubicBezTo>
                      <a:pt x="7513" y="9883"/>
                      <a:pt x="9049" y="15133"/>
                      <a:pt x="9561" y="17193"/>
                    </a:cubicBezTo>
                    <a:cubicBezTo>
                      <a:pt x="10085" y="19253"/>
                      <a:pt x="12228" y="25789"/>
                      <a:pt x="11454" y="28135"/>
                    </a:cubicBezTo>
                    <a:cubicBezTo>
                      <a:pt x="11144" y="29040"/>
                      <a:pt x="10894" y="29492"/>
                      <a:pt x="10632" y="29611"/>
                    </a:cubicBezTo>
                    <a:cubicBezTo>
                      <a:pt x="10587" y="29634"/>
                      <a:pt x="10541" y="29644"/>
                      <a:pt x="10492" y="29644"/>
                    </a:cubicBezTo>
                    <a:cubicBezTo>
                      <a:pt x="10413" y="29644"/>
                      <a:pt x="10328" y="29615"/>
                      <a:pt x="10240" y="29564"/>
                    </a:cubicBezTo>
                    <a:cubicBezTo>
                      <a:pt x="10120" y="29492"/>
                      <a:pt x="10013" y="29385"/>
                      <a:pt x="9882" y="29254"/>
                    </a:cubicBezTo>
                    <a:cubicBezTo>
                      <a:pt x="9847" y="29218"/>
                      <a:pt x="9823" y="29183"/>
                      <a:pt x="9787" y="29147"/>
                    </a:cubicBezTo>
                    <a:cubicBezTo>
                      <a:pt x="9787" y="29147"/>
                      <a:pt x="9787" y="29147"/>
                      <a:pt x="9787" y="29135"/>
                    </a:cubicBezTo>
                    <a:cubicBezTo>
                      <a:pt x="9656" y="28992"/>
                      <a:pt x="9513" y="28802"/>
                      <a:pt x="9358" y="28599"/>
                    </a:cubicBezTo>
                    <a:cubicBezTo>
                      <a:pt x="9311" y="28540"/>
                      <a:pt x="9275" y="28492"/>
                      <a:pt x="9227" y="28432"/>
                    </a:cubicBezTo>
                    <a:cubicBezTo>
                      <a:pt x="9192" y="28385"/>
                      <a:pt x="9156" y="28325"/>
                      <a:pt x="9120" y="28278"/>
                    </a:cubicBezTo>
                    <a:cubicBezTo>
                      <a:pt x="8144" y="27004"/>
                      <a:pt x="7084" y="24992"/>
                      <a:pt x="5608" y="23706"/>
                    </a:cubicBezTo>
                    <a:cubicBezTo>
                      <a:pt x="5394" y="23527"/>
                      <a:pt x="5179" y="23349"/>
                      <a:pt x="4941" y="23206"/>
                    </a:cubicBezTo>
                    <a:cubicBezTo>
                      <a:pt x="4846" y="23134"/>
                      <a:pt x="4739" y="23075"/>
                      <a:pt x="4620" y="23003"/>
                    </a:cubicBezTo>
                    <a:cubicBezTo>
                      <a:pt x="4536" y="22956"/>
                      <a:pt x="4453" y="22908"/>
                      <a:pt x="4370" y="22860"/>
                    </a:cubicBezTo>
                    <a:cubicBezTo>
                      <a:pt x="4310" y="22837"/>
                      <a:pt x="4251" y="22813"/>
                      <a:pt x="4191" y="22777"/>
                    </a:cubicBezTo>
                    <a:cubicBezTo>
                      <a:pt x="3941" y="22658"/>
                      <a:pt x="3667" y="22539"/>
                      <a:pt x="3382" y="22444"/>
                    </a:cubicBezTo>
                    <a:cubicBezTo>
                      <a:pt x="3274" y="22396"/>
                      <a:pt x="3155" y="22360"/>
                      <a:pt x="3048" y="22336"/>
                    </a:cubicBezTo>
                    <a:cubicBezTo>
                      <a:pt x="2674" y="22228"/>
                      <a:pt x="2292" y="22161"/>
                      <a:pt x="1929" y="22161"/>
                    </a:cubicBezTo>
                    <a:cubicBezTo>
                      <a:pt x="1852" y="22161"/>
                      <a:pt x="1777" y="22164"/>
                      <a:pt x="1703" y="22170"/>
                    </a:cubicBezTo>
                    <a:cubicBezTo>
                      <a:pt x="1643" y="22170"/>
                      <a:pt x="1596" y="22182"/>
                      <a:pt x="1548" y="22182"/>
                    </a:cubicBezTo>
                    <a:cubicBezTo>
                      <a:pt x="1262" y="22229"/>
                      <a:pt x="988" y="22313"/>
                      <a:pt x="750" y="22467"/>
                    </a:cubicBezTo>
                    <a:cubicBezTo>
                      <a:pt x="667" y="22515"/>
                      <a:pt x="584" y="22575"/>
                      <a:pt x="512" y="22634"/>
                    </a:cubicBezTo>
                    <a:cubicBezTo>
                      <a:pt x="334" y="22801"/>
                      <a:pt x="203" y="22956"/>
                      <a:pt x="131" y="23087"/>
                    </a:cubicBezTo>
                    <a:cubicBezTo>
                      <a:pt x="60" y="23206"/>
                      <a:pt x="36" y="23313"/>
                      <a:pt x="36" y="23420"/>
                    </a:cubicBezTo>
                    <a:cubicBezTo>
                      <a:pt x="0" y="24015"/>
                      <a:pt x="810" y="24503"/>
                      <a:pt x="1369" y="25396"/>
                    </a:cubicBezTo>
                    <a:cubicBezTo>
                      <a:pt x="1441" y="25515"/>
                      <a:pt x="1524" y="25646"/>
                      <a:pt x="1607" y="25801"/>
                    </a:cubicBezTo>
                    <a:cubicBezTo>
                      <a:pt x="1631" y="25861"/>
                      <a:pt x="1667" y="25908"/>
                      <a:pt x="1703" y="25968"/>
                    </a:cubicBezTo>
                    <a:cubicBezTo>
                      <a:pt x="1774" y="26111"/>
                      <a:pt x="1869" y="26266"/>
                      <a:pt x="1953" y="26432"/>
                    </a:cubicBezTo>
                    <a:cubicBezTo>
                      <a:pt x="1977" y="26480"/>
                      <a:pt x="2012" y="26527"/>
                      <a:pt x="2036" y="26575"/>
                    </a:cubicBezTo>
                    <a:cubicBezTo>
                      <a:pt x="2155" y="26801"/>
                      <a:pt x="2298" y="27063"/>
                      <a:pt x="2441" y="27325"/>
                    </a:cubicBezTo>
                    <a:cubicBezTo>
                      <a:pt x="2548" y="27540"/>
                      <a:pt x="2667" y="27766"/>
                      <a:pt x="2786" y="27980"/>
                    </a:cubicBezTo>
                    <a:cubicBezTo>
                      <a:pt x="3512" y="29337"/>
                      <a:pt x="4310" y="30766"/>
                      <a:pt x="4870" y="31433"/>
                    </a:cubicBezTo>
                    <a:cubicBezTo>
                      <a:pt x="5858" y="32612"/>
                      <a:pt x="6132" y="34624"/>
                      <a:pt x="6656" y="35588"/>
                    </a:cubicBezTo>
                    <a:cubicBezTo>
                      <a:pt x="7275" y="36695"/>
                      <a:pt x="8275" y="37898"/>
                      <a:pt x="9180" y="38946"/>
                    </a:cubicBezTo>
                    <a:cubicBezTo>
                      <a:pt x="9406" y="39208"/>
                      <a:pt x="9620" y="39458"/>
                      <a:pt x="9823" y="39684"/>
                    </a:cubicBezTo>
                    <a:cubicBezTo>
                      <a:pt x="9847" y="39720"/>
                      <a:pt x="9870" y="39743"/>
                      <a:pt x="9894" y="39767"/>
                    </a:cubicBezTo>
                    <a:cubicBezTo>
                      <a:pt x="10228" y="40160"/>
                      <a:pt x="10525" y="40505"/>
                      <a:pt x="10751" y="40803"/>
                    </a:cubicBezTo>
                    <a:cubicBezTo>
                      <a:pt x="10966" y="41089"/>
                      <a:pt x="11216" y="41410"/>
                      <a:pt x="11502" y="41756"/>
                    </a:cubicBezTo>
                    <a:cubicBezTo>
                      <a:pt x="11561" y="41827"/>
                      <a:pt x="11621" y="41898"/>
                      <a:pt x="11680" y="41970"/>
                    </a:cubicBezTo>
                    <a:cubicBezTo>
                      <a:pt x="11799" y="42113"/>
                      <a:pt x="11918" y="42256"/>
                      <a:pt x="12037" y="42398"/>
                    </a:cubicBezTo>
                    <a:cubicBezTo>
                      <a:pt x="12085" y="42458"/>
                      <a:pt x="12133" y="42506"/>
                      <a:pt x="12180" y="42565"/>
                    </a:cubicBezTo>
                    <a:cubicBezTo>
                      <a:pt x="12204" y="42589"/>
                      <a:pt x="12228" y="42625"/>
                      <a:pt x="12264" y="42660"/>
                    </a:cubicBezTo>
                    <a:cubicBezTo>
                      <a:pt x="12323" y="42732"/>
                      <a:pt x="12383" y="42791"/>
                      <a:pt x="12442" y="42863"/>
                    </a:cubicBezTo>
                    <a:cubicBezTo>
                      <a:pt x="12478" y="42910"/>
                      <a:pt x="12526" y="42958"/>
                      <a:pt x="12573" y="43006"/>
                    </a:cubicBezTo>
                    <a:cubicBezTo>
                      <a:pt x="12597" y="43041"/>
                      <a:pt x="12633" y="43077"/>
                      <a:pt x="12668" y="43125"/>
                    </a:cubicBezTo>
                    <a:cubicBezTo>
                      <a:pt x="12728" y="43184"/>
                      <a:pt x="12787" y="43244"/>
                      <a:pt x="12847" y="43303"/>
                    </a:cubicBezTo>
                    <a:cubicBezTo>
                      <a:pt x="12871" y="43339"/>
                      <a:pt x="12895" y="43375"/>
                      <a:pt x="12930" y="43399"/>
                    </a:cubicBezTo>
                    <a:cubicBezTo>
                      <a:pt x="12978" y="43458"/>
                      <a:pt x="13037" y="43518"/>
                      <a:pt x="13097" y="43577"/>
                    </a:cubicBezTo>
                    <a:cubicBezTo>
                      <a:pt x="13121" y="43601"/>
                      <a:pt x="13145" y="43625"/>
                      <a:pt x="13168" y="43649"/>
                    </a:cubicBezTo>
                    <a:cubicBezTo>
                      <a:pt x="13240" y="43720"/>
                      <a:pt x="13299" y="43792"/>
                      <a:pt x="13371" y="43863"/>
                    </a:cubicBezTo>
                    <a:cubicBezTo>
                      <a:pt x="13383" y="43875"/>
                      <a:pt x="13407" y="43887"/>
                      <a:pt x="13418" y="43911"/>
                    </a:cubicBezTo>
                    <a:cubicBezTo>
                      <a:pt x="13478" y="43958"/>
                      <a:pt x="13538" y="44018"/>
                      <a:pt x="13597" y="44077"/>
                    </a:cubicBezTo>
                    <a:cubicBezTo>
                      <a:pt x="13609" y="44089"/>
                      <a:pt x="13633" y="44101"/>
                      <a:pt x="13645" y="44113"/>
                    </a:cubicBezTo>
                    <a:cubicBezTo>
                      <a:pt x="13716" y="44184"/>
                      <a:pt x="13776" y="44232"/>
                      <a:pt x="13835" y="44292"/>
                    </a:cubicBezTo>
                    <a:cubicBezTo>
                      <a:pt x="13859" y="44303"/>
                      <a:pt x="13871" y="44315"/>
                      <a:pt x="13883" y="44327"/>
                    </a:cubicBezTo>
                    <a:cubicBezTo>
                      <a:pt x="13942" y="44375"/>
                      <a:pt x="14002" y="44423"/>
                      <a:pt x="14050" y="44470"/>
                    </a:cubicBezTo>
                    <a:cubicBezTo>
                      <a:pt x="14061" y="44470"/>
                      <a:pt x="14073" y="44482"/>
                      <a:pt x="14073" y="44482"/>
                    </a:cubicBezTo>
                    <a:cubicBezTo>
                      <a:pt x="14133" y="44530"/>
                      <a:pt x="14192" y="44565"/>
                      <a:pt x="14252" y="44601"/>
                    </a:cubicBezTo>
                    <a:cubicBezTo>
                      <a:pt x="14264" y="44613"/>
                      <a:pt x="14276" y="44625"/>
                      <a:pt x="14288" y="44637"/>
                    </a:cubicBezTo>
                    <a:cubicBezTo>
                      <a:pt x="14347" y="44661"/>
                      <a:pt x="14395" y="44696"/>
                      <a:pt x="14442" y="44720"/>
                    </a:cubicBezTo>
                    <a:cubicBezTo>
                      <a:pt x="15121" y="45054"/>
                      <a:pt x="14192" y="100644"/>
                      <a:pt x="14026" y="137529"/>
                    </a:cubicBezTo>
                    <a:lnTo>
                      <a:pt x="32099" y="137041"/>
                    </a:lnTo>
                    <a:cubicBezTo>
                      <a:pt x="30885" y="108669"/>
                      <a:pt x="29635" y="44554"/>
                      <a:pt x="29516" y="43458"/>
                    </a:cubicBezTo>
                    <a:cubicBezTo>
                      <a:pt x="29599" y="43137"/>
                      <a:pt x="29671" y="42827"/>
                      <a:pt x="29730" y="42672"/>
                    </a:cubicBezTo>
                    <a:cubicBezTo>
                      <a:pt x="30206" y="41363"/>
                      <a:pt x="31445" y="37755"/>
                      <a:pt x="31683" y="36231"/>
                    </a:cubicBezTo>
                    <a:cubicBezTo>
                      <a:pt x="31909" y="34707"/>
                      <a:pt x="32480" y="32397"/>
                      <a:pt x="32635" y="31242"/>
                    </a:cubicBezTo>
                    <a:cubicBezTo>
                      <a:pt x="32838" y="29659"/>
                      <a:pt x="33135" y="28599"/>
                      <a:pt x="33326" y="26766"/>
                    </a:cubicBezTo>
                    <a:cubicBezTo>
                      <a:pt x="33326" y="26766"/>
                      <a:pt x="35493" y="22872"/>
                      <a:pt x="36350" y="21563"/>
                    </a:cubicBezTo>
                    <a:cubicBezTo>
                      <a:pt x="37195" y="20241"/>
                      <a:pt x="39434" y="16741"/>
                      <a:pt x="40005" y="15157"/>
                    </a:cubicBezTo>
                    <a:cubicBezTo>
                      <a:pt x="40589" y="13574"/>
                      <a:pt x="40136" y="12490"/>
                      <a:pt x="39422" y="12180"/>
                    </a:cubicBezTo>
                    <a:cubicBezTo>
                      <a:pt x="39232" y="12094"/>
                      <a:pt x="38998" y="12036"/>
                      <a:pt x="38736" y="12036"/>
                    </a:cubicBezTo>
                    <a:cubicBezTo>
                      <a:pt x="38027" y="12036"/>
                      <a:pt x="37111" y="12461"/>
                      <a:pt x="36302" y="13895"/>
                    </a:cubicBezTo>
                    <a:cubicBezTo>
                      <a:pt x="35183" y="15871"/>
                      <a:pt x="32897" y="19324"/>
                      <a:pt x="31992" y="20527"/>
                    </a:cubicBezTo>
                    <a:cubicBezTo>
                      <a:pt x="31150" y="21642"/>
                      <a:pt x="30238" y="23159"/>
                      <a:pt x="29624" y="23159"/>
                    </a:cubicBezTo>
                    <a:cubicBezTo>
                      <a:pt x="29570" y="23159"/>
                      <a:pt x="29518" y="23148"/>
                      <a:pt x="29468" y="23122"/>
                    </a:cubicBezTo>
                    <a:cubicBezTo>
                      <a:pt x="28873" y="22801"/>
                      <a:pt x="29051" y="20729"/>
                      <a:pt x="29528" y="19205"/>
                    </a:cubicBezTo>
                    <a:cubicBezTo>
                      <a:pt x="29992" y="17681"/>
                      <a:pt x="30933" y="14026"/>
                      <a:pt x="31206" y="12288"/>
                    </a:cubicBezTo>
                    <a:cubicBezTo>
                      <a:pt x="31468" y="10549"/>
                      <a:pt x="32659" y="6454"/>
                      <a:pt x="32766" y="5584"/>
                    </a:cubicBezTo>
                    <a:cubicBezTo>
                      <a:pt x="32861" y="4715"/>
                      <a:pt x="32361" y="3798"/>
                      <a:pt x="31325" y="3429"/>
                    </a:cubicBezTo>
                    <a:cubicBezTo>
                      <a:pt x="31115" y="3354"/>
                      <a:pt x="30904" y="3313"/>
                      <a:pt x="30695" y="3313"/>
                    </a:cubicBezTo>
                    <a:cubicBezTo>
                      <a:pt x="29874" y="3313"/>
                      <a:pt x="29090" y="3946"/>
                      <a:pt x="28539" y="5644"/>
                    </a:cubicBezTo>
                    <a:cubicBezTo>
                      <a:pt x="27849" y="7763"/>
                      <a:pt x="27289" y="10597"/>
                      <a:pt x="26980" y="11859"/>
                    </a:cubicBezTo>
                    <a:cubicBezTo>
                      <a:pt x="26670" y="13109"/>
                      <a:pt x="24515" y="19550"/>
                      <a:pt x="24051" y="20420"/>
                    </a:cubicBezTo>
                    <a:cubicBezTo>
                      <a:pt x="23884" y="20729"/>
                      <a:pt x="23642" y="20871"/>
                      <a:pt x="23399" y="20871"/>
                    </a:cubicBezTo>
                    <a:cubicBezTo>
                      <a:pt x="22952" y="20871"/>
                      <a:pt x="22504" y="20386"/>
                      <a:pt x="22527" y="19574"/>
                    </a:cubicBezTo>
                    <a:cubicBezTo>
                      <a:pt x="22562" y="18324"/>
                      <a:pt x="22348" y="14312"/>
                      <a:pt x="22158" y="12573"/>
                    </a:cubicBezTo>
                    <a:cubicBezTo>
                      <a:pt x="21967" y="10835"/>
                      <a:pt x="21717" y="7739"/>
                      <a:pt x="21646" y="6596"/>
                    </a:cubicBezTo>
                    <a:cubicBezTo>
                      <a:pt x="21574" y="5465"/>
                      <a:pt x="21527" y="2798"/>
                      <a:pt x="21467" y="2096"/>
                    </a:cubicBezTo>
                    <a:cubicBezTo>
                      <a:pt x="21408" y="1399"/>
                      <a:pt x="21232" y="0"/>
                      <a:pt x="19534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7"/>
              <p:cNvSpPr/>
              <p:nvPr/>
            </p:nvSpPr>
            <p:spPr>
              <a:xfrm>
                <a:off x="5106384" y="3453636"/>
                <a:ext cx="376545" cy="1400758"/>
              </a:xfrm>
              <a:custGeom>
                <a:avLst/>
                <a:gdLst/>
                <a:ahLst/>
                <a:cxnLst/>
                <a:rect l="l" t="t" r="r" b="b"/>
                <a:pathLst>
                  <a:path w="20420" h="75963" extrusionOk="0">
                    <a:moveTo>
                      <a:pt x="17907" y="1"/>
                    </a:moveTo>
                    <a:lnTo>
                      <a:pt x="560" y="1120"/>
                    </a:lnTo>
                    <a:cubicBezTo>
                      <a:pt x="0" y="5382"/>
                      <a:pt x="24" y="66878"/>
                      <a:pt x="155" y="75963"/>
                    </a:cubicBezTo>
                    <a:lnTo>
                      <a:pt x="20420" y="75593"/>
                    </a:lnTo>
                    <a:cubicBezTo>
                      <a:pt x="19789" y="64009"/>
                      <a:pt x="17907" y="1"/>
                      <a:pt x="17907" y="1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7"/>
              <p:cNvSpPr/>
              <p:nvPr/>
            </p:nvSpPr>
            <p:spPr>
              <a:xfrm>
                <a:off x="5079369" y="3365419"/>
                <a:ext cx="386005" cy="158031"/>
              </a:xfrm>
              <a:custGeom>
                <a:avLst/>
                <a:gdLst/>
                <a:ahLst/>
                <a:cxnLst/>
                <a:rect l="l" t="t" r="r" b="b"/>
                <a:pathLst>
                  <a:path w="20933" h="8570" extrusionOk="0">
                    <a:moveTo>
                      <a:pt x="18483" y="0"/>
                    </a:moveTo>
                    <a:cubicBezTo>
                      <a:pt x="18274" y="0"/>
                      <a:pt x="18044" y="27"/>
                      <a:pt x="17789" y="82"/>
                    </a:cubicBezTo>
                    <a:cubicBezTo>
                      <a:pt x="14538" y="796"/>
                      <a:pt x="13110" y="1046"/>
                      <a:pt x="7657" y="1142"/>
                    </a:cubicBezTo>
                    <a:cubicBezTo>
                      <a:pt x="7627" y="1142"/>
                      <a:pt x="7598" y="1142"/>
                      <a:pt x="7569" y="1142"/>
                    </a:cubicBezTo>
                    <a:cubicBezTo>
                      <a:pt x="6019" y="1142"/>
                      <a:pt x="3878" y="519"/>
                      <a:pt x="2402" y="519"/>
                    </a:cubicBezTo>
                    <a:cubicBezTo>
                      <a:pt x="1731" y="519"/>
                      <a:pt x="1197" y="648"/>
                      <a:pt x="918" y="1023"/>
                    </a:cubicBezTo>
                    <a:cubicBezTo>
                      <a:pt x="1" y="2249"/>
                      <a:pt x="846" y="6487"/>
                      <a:pt x="953" y="7892"/>
                    </a:cubicBezTo>
                    <a:cubicBezTo>
                      <a:pt x="993" y="8405"/>
                      <a:pt x="1644" y="8569"/>
                      <a:pt x="2560" y="8569"/>
                    </a:cubicBezTo>
                    <a:cubicBezTo>
                      <a:pt x="4152" y="8569"/>
                      <a:pt x="6542" y="8074"/>
                      <a:pt x="7895" y="8059"/>
                    </a:cubicBezTo>
                    <a:cubicBezTo>
                      <a:pt x="7941" y="8059"/>
                      <a:pt x="7987" y="8059"/>
                      <a:pt x="8035" y="8059"/>
                    </a:cubicBezTo>
                    <a:cubicBezTo>
                      <a:pt x="9413" y="8059"/>
                      <a:pt x="11490" y="8163"/>
                      <a:pt x="13452" y="8163"/>
                    </a:cubicBezTo>
                    <a:cubicBezTo>
                      <a:pt x="14568" y="8163"/>
                      <a:pt x="15647" y="8129"/>
                      <a:pt x="16539" y="8023"/>
                    </a:cubicBezTo>
                    <a:cubicBezTo>
                      <a:pt x="19039" y="7726"/>
                      <a:pt x="20932" y="7785"/>
                      <a:pt x="20611" y="5594"/>
                    </a:cubicBezTo>
                    <a:cubicBezTo>
                      <a:pt x="20314" y="3565"/>
                      <a:pt x="20918" y="0"/>
                      <a:pt x="18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" name="Google Shape;233;p27"/>
            <p:cNvGrpSpPr/>
            <p:nvPr/>
          </p:nvGrpSpPr>
          <p:grpSpPr>
            <a:xfrm>
              <a:off x="5543726" y="2945853"/>
              <a:ext cx="467878" cy="1890764"/>
              <a:chOff x="5543726" y="2945853"/>
              <a:chExt cx="467878" cy="1890764"/>
            </a:xfrm>
          </p:grpSpPr>
          <p:sp>
            <p:nvSpPr>
              <p:cNvPr id="234" name="Google Shape;234;p27"/>
              <p:cNvSpPr/>
              <p:nvPr/>
            </p:nvSpPr>
            <p:spPr>
              <a:xfrm>
                <a:off x="5624751" y="3134458"/>
                <a:ext cx="347115" cy="512319"/>
              </a:xfrm>
              <a:custGeom>
                <a:avLst/>
                <a:gdLst/>
                <a:ahLst/>
                <a:cxnLst/>
                <a:rect l="l" t="t" r="r" b="b"/>
                <a:pathLst>
                  <a:path w="18824" h="27783" extrusionOk="0">
                    <a:moveTo>
                      <a:pt x="6550" y="0"/>
                    </a:moveTo>
                    <a:cubicBezTo>
                      <a:pt x="6074" y="0"/>
                      <a:pt x="3886" y="5160"/>
                      <a:pt x="3388" y="5160"/>
                    </a:cubicBezTo>
                    <a:cubicBezTo>
                      <a:pt x="3353" y="5160"/>
                      <a:pt x="3327" y="5135"/>
                      <a:pt x="3310" y="5082"/>
                    </a:cubicBezTo>
                    <a:cubicBezTo>
                      <a:pt x="2060" y="4439"/>
                      <a:pt x="964" y="3999"/>
                      <a:pt x="0" y="3463"/>
                    </a:cubicBezTo>
                    <a:lnTo>
                      <a:pt x="0" y="3463"/>
                    </a:lnTo>
                    <a:cubicBezTo>
                      <a:pt x="0" y="3463"/>
                      <a:pt x="2107" y="6999"/>
                      <a:pt x="691" y="14321"/>
                    </a:cubicBezTo>
                    <a:cubicBezTo>
                      <a:pt x="1143" y="14941"/>
                      <a:pt x="1524" y="15417"/>
                      <a:pt x="1738" y="15583"/>
                    </a:cubicBezTo>
                    <a:cubicBezTo>
                      <a:pt x="2024" y="15822"/>
                      <a:pt x="1536" y="18703"/>
                      <a:pt x="476" y="26561"/>
                    </a:cubicBezTo>
                    <a:cubicBezTo>
                      <a:pt x="1544" y="26850"/>
                      <a:pt x="5252" y="27783"/>
                      <a:pt x="8901" y="27783"/>
                    </a:cubicBezTo>
                    <a:cubicBezTo>
                      <a:pt x="10214" y="27783"/>
                      <a:pt x="11520" y="27662"/>
                      <a:pt x="12692" y="27347"/>
                    </a:cubicBezTo>
                    <a:cubicBezTo>
                      <a:pt x="12716" y="22263"/>
                      <a:pt x="12716" y="18941"/>
                      <a:pt x="12752" y="18774"/>
                    </a:cubicBezTo>
                    <a:cubicBezTo>
                      <a:pt x="12906" y="18024"/>
                      <a:pt x="13347" y="16715"/>
                      <a:pt x="14014" y="15691"/>
                    </a:cubicBezTo>
                    <a:cubicBezTo>
                      <a:pt x="14680" y="14655"/>
                      <a:pt x="16431" y="11809"/>
                      <a:pt x="16966" y="10571"/>
                    </a:cubicBezTo>
                    <a:cubicBezTo>
                      <a:pt x="17990" y="8214"/>
                      <a:pt x="18538" y="6189"/>
                      <a:pt x="18824" y="4808"/>
                    </a:cubicBezTo>
                    <a:lnTo>
                      <a:pt x="18824" y="4808"/>
                    </a:lnTo>
                    <a:cubicBezTo>
                      <a:pt x="18657" y="5130"/>
                      <a:pt x="18264" y="5094"/>
                      <a:pt x="18098" y="5416"/>
                    </a:cubicBezTo>
                    <a:cubicBezTo>
                      <a:pt x="16947" y="7599"/>
                      <a:pt x="15453" y="9333"/>
                      <a:pt x="14276" y="9333"/>
                    </a:cubicBezTo>
                    <a:cubicBezTo>
                      <a:pt x="14272" y="9333"/>
                      <a:pt x="14268" y="9333"/>
                      <a:pt x="14264" y="9333"/>
                    </a:cubicBezTo>
                    <a:cubicBezTo>
                      <a:pt x="13430" y="9321"/>
                      <a:pt x="15300" y="4773"/>
                      <a:pt x="15347" y="3391"/>
                    </a:cubicBezTo>
                    <a:lnTo>
                      <a:pt x="15347" y="3391"/>
                    </a:lnTo>
                    <a:cubicBezTo>
                      <a:pt x="15204" y="3487"/>
                      <a:pt x="15042" y="3528"/>
                      <a:pt x="14864" y="3528"/>
                    </a:cubicBezTo>
                    <a:cubicBezTo>
                      <a:pt x="13698" y="3528"/>
                      <a:pt x="11890" y="1752"/>
                      <a:pt x="10882" y="1752"/>
                    </a:cubicBezTo>
                    <a:cubicBezTo>
                      <a:pt x="10698" y="1752"/>
                      <a:pt x="10540" y="1811"/>
                      <a:pt x="10418" y="1951"/>
                    </a:cubicBezTo>
                    <a:cubicBezTo>
                      <a:pt x="9720" y="2764"/>
                      <a:pt x="9227" y="3081"/>
                      <a:pt x="8844" y="3081"/>
                    </a:cubicBezTo>
                    <a:cubicBezTo>
                      <a:pt x="7913" y="3081"/>
                      <a:pt x="7625" y="1211"/>
                      <a:pt x="6596" y="22"/>
                    </a:cubicBezTo>
                    <a:cubicBezTo>
                      <a:pt x="6583" y="7"/>
                      <a:pt x="6568" y="0"/>
                      <a:pt x="6550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7"/>
              <p:cNvSpPr/>
              <p:nvPr/>
            </p:nvSpPr>
            <p:spPr>
              <a:xfrm>
                <a:off x="5639669" y="2945853"/>
                <a:ext cx="228140" cy="327107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17739" extrusionOk="0">
                    <a:moveTo>
                      <a:pt x="4687" y="0"/>
                    </a:moveTo>
                    <a:cubicBezTo>
                      <a:pt x="2846" y="0"/>
                      <a:pt x="1964" y="1219"/>
                      <a:pt x="1715" y="1547"/>
                    </a:cubicBezTo>
                    <a:cubicBezTo>
                      <a:pt x="1668" y="1606"/>
                      <a:pt x="1632" y="1832"/>
                      <a:pt x="1584" y="2166"/>
                    </a:cubicBezTo>
                    <a:cubicBezTo>
                      <a:pt x="1429" y="3297"/>
                      <a:pt x="1251" y="5773"/>
                      <a:pt x="953" y="8369"/>
                    </a:cubicBezTo>
                    <a:cubicBezTo>
                      <a:pt x="810" y="9583"/>
                      <a:pt x="644" y="10822"/>
                      <a:pt x="453" y="11953"/>
                    </a:cubicBezTo>
                    <a:cubicBezTo>
                      <a:pt x="417" y="12155"/>
                      <a:pt x="382" y="12334"/>
                      <a:pt x="370" y="12512"/>
                    </a:cubicBezTo>
                    <a:cubicBezTo>
                      <a:pt x="1" y="13381"/>
                      <a:pt x="727" y="15429"/>
                      <a:pt x="727" y="15429"/>
                    </a:cubicBezTo>
                    <a:cubicBezTo>
                      <a:pt x="1135" y="16105"/>
                      <a:pt x="1782" y="16355"/>
                      <a:pt x="2421" y="16355"/>
                    </a:cubicBezTo>
                    <a:cubicBezTo>
                      <a:pt x="2751" y="16355"/>
                      <a:pt x="3078" y="16289"/>
                      <a:pt x="3370" y="16179"/>
                    </a:cubicBezTo>
                    <a:cubicBezTo>
                      <a:pt x="4585" y="15727"/>
                      <a:pt x="5478" y="13334"/>
                      <a:pt x="6073" y="10667"/>
                    </a:cubicBezTo>
                    <a:lnTo>
                      <a:pt x="6073" y="10667"/>
                    </a:lnTo>
                    <a:cubicBezTo>
                      <a:pt x="5954" y="11464"/>
                      <a:pt x="5823" y="12250"/>
                      <a:pt x="5680" y="12953"/>
                    </a:cubicBezTo>
                    <a:cubicBezTo>
                      <a:pt x="5489" y="13929"/>
                      <a:pt x="4632" y="15965"/>
                      <a:pt x="4799" y="16489"/>
                    </a:cubicBezTo>
                    <a:cubicBezTo>
                      <a:pt x="5085" y="17422"/>
                      <a:pt x="5799" y="17738"/>
                      <a:pt x="6512" y="17738"/>
                    </a:cubicBezTo>
                    <a:cubicBezTo>
                      <a:pt x="6808" y="17738"/>
                      <a:pt x="7105" y="17684"/>
                      <a:pt x="7371" y="17596"/>
                    </a:cubicBezTo>
                    <a:cubicBezTo>
                      <a:pt x="8621" y="17168"/>
                      <a:pt x="10359" y="13334"/>
                      <a:pt x="10859" y="10833"/>
                    </a:cubicBezTo>
                    <a:cubicBezTo>
                      <a:pt x="10943" y="10464"/>
                      <a:pt x="11014" y="10095"/>
                      <a:pt x="11085" y="9726"/>
                    </a:cubicBezTo>
                    <a:cubicBezTo>
                      <a:pt x="11502" y="7619"/>
                      <a:pt x="12371" y="3392"/>
                      <a:pt x="12288" y="2987"/>
                    </a:cubicBezTo>
                    <a:cubicBezTo>
                      <a:pt x="12205" y="2523"/>
                      <a:pt x="11990" y="1320"/>
                      <a:pt x="10192" y="1213"/>
                    </a:cubicBezTo>
                    <a:cubicBezTo>
                      <a:pt x="10086" y="1207"/>
                      <a:pt x="9983" y="1204"/>
                      <a:pt x="9883" y="1204"/>
                    </a:cubicBezTo>
                    <a:cubicBezTo>
                      <a:pt x="8844" y="1204"/>
                      <a:pt x="8106" y="1522"/>
                      <a:pt x="7704" y="1761"/>
                    </a:cubicBezTo>
                    <a:cubicBezTo>
                      <a:pt x="7704" y="1761"/>
                      <a:pt x="7457" y="2322"/>
                      <a:pt x="7387" y="2322"/>
                    </a:cubicBezTo>
                    <a:cubicBezTo>
                      <a:pt x="7379" y="2322"/>
                      <a:pt x="7373" y="2314"/>
                      <a:pt x="7371" y="2297"/>
                    </a:cubicBezTo>
                    <a:cubicBezTo>
                      <a:pt x="7323" y="1868"/>
                      <a:pt x="7037" y="165"/>
                      <a:pt x="4989" y="11"/>
                    </a:cubicBezTo>
                    <a:cubicBezTo>
                      <a:pt x="4886" y="3"/>
                      <a:pt x="4785" y="0"/>
                      <a:pt x="4687" y="0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7"/>
              <p:cNvSpPr/>
              <p:nvPr/>
            </p:nvSpPr>
            <p:spPr>
              <a:xfrm>
                <a:off x="5543726" y="3469457"/>
                <a:ext cx="333967" cy="1367160"/>
              </a:xfrm>
              <a:custGeom>
                <a:avLst/>
                <a:gdLst/>
                <a:ahLst/>
                <a:cxnLst/>
                <a:rect l="l" t="t" r="r" b="b"/>
                <a:pathLst>
                  <a:path w="18111" h="74141" extrusionOk="0">
                    <a:moveTo>
                      <a:pt x="5227" y="0"/>
                    </a:moveTo>
                    <a:cubicBezTo>
                      <a:pt x="4716" y="3143"/>
                      <a:pt x="1" y="73926"/>
                      <a:pt x="1" y="73926"/>
                    </a:cubicBezTo>
                    <a:lnTo>
                      <a:pt x="1679" y="74140"/>
                    </a:lnTo>
                    <a:lnTo>
                      <a:pt x="17253" y="73700"/>
                    </a:lnTo>
                    <a:cubicBezTo>
                      <a:pt x="17467" y="66663"/>
                      <a:pt x="18110" y="775"/>
                      <a:pt x="18110" y="774"/>
                    </a:cubicBezTo>
                    <a:lnTo>
                      <a:pt x="18110" y="774"/>
                    </a:lnTo>
                    <a:cubicBezTo>
                      <a:pt x="17991" y="810"/>
                      <a:pt x="17860" y="834"/>
                      <a:pt x="17741" y="869"/>
                    </a:cubicBezTo>
                    <a:cubicBezTo>
                      <a:pt x="16569" y="1184"/>
                      <a:pt x="15263" y="1305"/>
                      <a:pt x="13950" y="1305"/>
                    </a:cubicBezTo>
                    <a:cubicBezTo>
                      <a:pt x="10302" y="1305"/>
                      <a:pt x="6596" y="372"/>
                      <a:pt x="5537" y="83"/>
                    </a:cubicBezTo>
                    <a:cubicBezTo>
                      <a:pt x="5335" y="24"/>
                      <a:pt x="5227" y="0"/>
                      <a:pt x="5227" y="0"/>
                    </a:cubicBez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7"/>
              <p:cNvSpPr/>
              <p:nvPr/>
            </p:nvSpPr>
            <p:spPr>
              <a:xfrm>
                <a:off x="5628697" y="3459795"/>
                <a:ext cx="252278" cy="107376"/>
              </a:xfrm>
              <a:custGeom>
                <a:avLst/>
                <a:gdLst/>
                <a:ahLst/>
                <a:cxnLst/>
                <a:rect l="l" t="t" r="r" b="b"/>
                <a:pathLst>
                  <a:path w="13681" h="5823" extrusionOk="0">
                    <a:moveTo>
                      <a:pt x="477" y="0"/>
                    </a:moveTo>
                    <a:cubicBezTo>
                      <a:pt x="405" y="560"/>
                      <a:pt x="238" y="2262"/>
                      <a:pt x="0" y="4775"/>
                    </a:cubicBezTo>
                    <a:lnTo>
                      <a:pt x="13645" y="5822"/>
                    </a:lnTo>
                    <a:cubicBezTo>
                      <a:pt x="13681" y="3417"/>
                      <a:pt x="13645" y="953"/>
                      <a:pt x="13645" y="953"/>
                    </a:cubicBezTo>
                    <a:cubicBezTo>
                      <a:pt x="13526" y="1000"/>
                      <a:pt x="13407" y="1036"/>
                      <a:pt x="13276" y="1084"/>
                    </a:cubicBezTo>
                    <a:cubicBezTo>
                      <a:pt x="12081" y="1470"/>
                      <a:pt x="10749" y="1619"/>
                      <a:pt x="9408" y="1619"/>
                    </a:cubicBezTo>
                    <a:cubicBezTo>
                      <a:pt x="5674" y="1619"/>
                      <a:pt x="1873" y="467"/>
                      <a:pt x="786" y="107"/>
                    </a:cubicBezTo>
                    <a:cubicBezTo>
                      <a:pt x="596" y="36"/>
                      <a:pt x="477" y="0"/>
                      <a:pt x="47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7"/>
              <p:cNvSpPr/>
              <p:nvPr/>
            </p:nvSpPr>
            <p:spPr>
              <a:xfrm>
                <a:off x="5781933" y="3010873"/>
                <a:ext cx="229670" cy="309091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16762" extrusionOk="0">
                    <a:moveTo>
                      <a:pt x="179" y="10771"/>
                    </a:moveTo>
                    <a:cubicBezTo>
                      <a:pt x="175" y="10775"/>
                      <a:pt x="171" y="10779"/>
                      <a:pt x="168" y="10784"/>
                    </a:cubicBezTo>
                    <a:cubicBezTo>
                      <a:pt x="175" y="10777"/>
                      <a:pt x="177" y="10774"/>
                      <a:pt x="179" y="10771"/>
                    </a:cubicBezTo>
                    <a:close/>
                    <a:moveTo>
                      <a:pt x="6699" y="0"/>
                    </a:moveTo>
                    <a:cubicBezTo>
                      <a:pt x="5735" y="0"/>
                      <a:pt x="5062" y="519"/>
                      <a:pt x="4835" y="688"/>
                    </a:cubicBezTo>
                    <a:cubicBezTo>
                      <a:pt x="4787" y="735"/>
                      <a:pt x="4680" y="926"/>
                      <a:pt x="4549" y="1235"/>
                    </a:cubicBezTo>
                    <a:cubicBezTo>
                      <a:pt x="4085" y="2247"/>
                      <a:pt x="3204" y="4533"/>
                      <a:pt x="2180" y="6879"/>
                    </a:cubicBezTo>
                    <a:cubicBezTo>
                      <a:pt x="1715" y="7974"/>
                      <a:pt x="1203" y="9093"/>
                      <a:pt x="703" y="10093"/>
                    </a:cubicBezTo>
                    <a:cubicBezTo>
                      <a:pt x="620" y="10272"/>
                      <a:pt x="537" y="10427"/>
                      <a:pt x="465" y="10594"/>
                    </a:cubicBezTo>
                    <a:cubicBezTo>
                      <a:pt x="430" y="10570"/>
                      <a:pt x="382" y="10546"/>
                      <a:pt x="334" y="10534"/>
                    </a:cubicBezTo>
                    <a:cubicBezTo>
                      <a:pt x="287" y="10605"/>
                      <a:pt x="239" y="10689"/>
                      <a:pt x="180" y="10760"/>
                    </a:cubicBezTo>
                    <a:cubicBezTo>
                      <a:pt x="180" y="10765"/>
                      <a:pt x="180" y="10768"/>
                      <a:pt x="179" y="10771"/>
                    </a:cubicBezTo>
                    <a:lnTo>
                      <a:pt x="179" y="10771"/>
                    </a:lnTo>
                    <a:cubicBezTo>
                      <a:pt x="259" y="10673"/>
                      <a:pt x="296" y="10635"/>
                      <a:pt x="304" y="10635"/>
                    </a:cubicBezTo>
                    <a:cubicBezTo>
                      <a:pt x="323" y="10635"/>
                      <a:pt x="201" y="10821"/>
                      <a:pt x="96" y="10975"/>
                    </a:cubicBezTo>
                    <a:cubicBezTo>
                      <a:pt x="60" y="11070"/>
                      <a:pt x="25" y="11165"/>
                      <a:pt x="13" y="11236"/>
                    </a:cubicBezTo>
                    <a:cubicBezTo>
                      <a:pt x="13" y="11284"/>
                      <a:pt x="13" y="11332"/>
                      <a:pt x="13" y="11391"/>
                    </a:cubicBezTo>
                    <a:cubicBezTo>
                      <a:pt x="1" y="11725"/>
                      <a:pt x="13" y="12058"/>
                      <a:pt x="1" y="12391"/>
                    </a:cubicBezTo>
                    <a:cubicBezTo>
                      <a:pt x="1" y="12796"/>
                      <a:pt x="430" y="13534"/>
                      <a:pt x="394" y="13927"/>
                    </a:cubicBezTo>
                    <a:cubicBezTo>
                      <a:pt x="652" y="14995"/>
                      <a:pt x="1558" y="15404"/>
                      <a:pt x="2337" y="15404"/>
                    </a:cubicBezTo>
                    <a:cubicBezTo>
                      <a:pt x="2348" y="15404"/>
                      <a:pt x="2359" y="15404"/>
                      <a:pt x="2370" y="15404"/>
                    </a:cubicBezTo>
                    <a:cubicBezTo>
                      <a:pt x="3537" y="15380"/>
                      <a:pt x="4525" y="13058"/>
                      <a:pt x="5811" y="10736"/>
                    </a:cubicBezTo>
                    <a:lnTo>
                      <a:pt x="5811" y="10736"/>
                    </a:lnTo>
                    <a:cubicBezTo>
                      <a:pt x="5478" y="11463"/>
                      <a:pt x="5133" y="12153"/>
                      <a:pt x="4811" y="12772"/>
                    </a:cubicBezTo>
                    <a:cubicBezTo>
                      <a:pt x="4359" y="13630"/>
                      <a:pt x="4168" y="14320"/>
                      <a:pt x="4144" y="14868"/>
                    </a:cubicBezTo>
                    <a:cubicBezTo>
                      <a:pt x="4097" y="16249"/>
                      <a:pt x="5144" y="16749"/>
                      <a:pt x="5978" y="16761"/>
                    </a:cubicBezTo>
                    <a:cubicBezTo>
                      <a:pt x="5981" y="16761"/>
                      <a:pt x="5985" y="16761"/>
                      <a:pt x="5988" y="16761"/>
                    </a:cubicBezTo>
                    <a:cubicBezTo>
                      <a:pt x="7165" y="16761"/>
                      <a:pt x="8636" y="14671"/>
                      <a:pt x="9788" y="12487"/>
                    </a:cubicBezTo>
                    <a:cubicBezTo>
                      <a:pt x="9966" y="12165"/>
                      <a:pt x="10133" y="11832"/>
                      <a:pt x="10300" y="11510"/>
                    </a:cubicBezTo>
                    <a:cubicBezTo>
                      <a:pt x="11276" y="9665"/>
                      <a:pt x="12157" y="7927"/>
                      <a:pt x="12217" y="7522"/>
                    </a:cubicBezTo>
                    <a:cubicBezTo>
                      <a:pt x="12276" y="7057"/>
                      <a:pt x="12455" y="5855"/>
                      <a:pt x="10967" y="5152"/>
                    </a:cubicBezTo>
                    <a:cubicBezTo>
                      <a:pt x="10356" y="4862"/>
                      <a:pt x="9806" y="4777"/>
                      <a:pt x="9372" y="4777"/>
                    </a:cubicBezTo>
                    <a:cubicBezTo>
                      <a:pt x="9112" y="4777"/>
                      <a:pt x="8893" y="4807"/>
                      <a:pt x="8728" y="4843"/>
                    </a:cubicBezTo>
                    <a:cubicBezTo>
                      <a:pt x="9097" y="4021"/>
                      <a:pt x="9347" y="3438"/>
                      <a:pt x="9383" y="3271"/>
                    </a:cubicBezTo>
                    <a:cubicBezTo>
                      <a:pt x="9466" y="2855"/>
                      <a:pt x="9716" y="1152"/>
                      <a:pt x="8038" y="330"/>
                    </a:cubicBezTo>
                    <a:cubicBezTo>
                      <a:pt x="7549" y="89"/>
                      <a:pt x="7099" y="0"/>
                      <a:pt x="6699" y="0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7"/>
              <p:cNvSpPr/>
              <p:nvPr/>
            </p:nvSpPr>
            <p:spPr>
              <a:xfrm>
                <a:off x="5548557" y="3112201"/>
                <a:ext cx="257109" cy="286355"/>
              </a:xfrm>
              <a:custGeom>
                <a:avLst/>
                <a:gdLst/>
                <a:ahLst/>
                <a:cxnLst/>
                <a:rect l="l" t="t" r="r" b="b"/>
                <a:pathLst>
                  <a:path w="13943" h="15529" extrusionOk="0">
                    <a:moveTo>
                      <a:pt x="4502" y="0"/>
                    </a:moveTo>
                    <a:cubicBezTo>
                      <a:pt x="4251" y="0"/>
                      <a:pt x="4013" y="25"/>
                      <a:pt x="3751" y="50"/>
                    </a:cubicBezTo>
                    <a:cubicBezTo>
                      <a:pt x="2715" y="157"/>
                      <a:pt x="1608" y="396"/>
                      <a:pt x="703" y="3205"/>
                    </a:cubicBezTo>
                    <a:cubicBezTo>
                      <a:pt x="1" y="5384"/>
                      <a:pt x="894" y="8956"/>
                      <a:pt x="1977" y="11385"/>
                    </a:cubicBezTo>
                    <a:cubicBezTo>
                      <a:pt x="3191" y="14112"/>
                      <a:pt x="4823" y="15528"/>
                      <a:pt x="4823" y="15528"/>
                    </a:cubicBezTo>
                    <a:cubicBezTo>
                      <a:pt x="10168" y="9992"/>
                      <a:pt x="4692" y="5444"/>
                      <a:pt x="4692" y="5444"/>
                    </a:cubicBezTo>
                    <a:lnTo>
                      <a:pt x="4692" y="5444"/>
                    </a:lnTo>
                    <a:cubicBezTo>
                      <a:pt x="5668" y="5980"/>
                      <a:pt x="6394" y="6575"/>
                      <a:pt x="7644" y="7218"/>
                    </a:cubicBezTo>
                    <a:cubicBezTo>
                      <a:pt x="8406" y="7611"/>
                      <a:pt x="9204" y="7932"/>
                      <a:pt x="10014" y="8063"/>
                    </a:cubicBezTo>
                    <a:cubicBezTo>
                      <a:pt x="10323" y="8111"/>
                      <a:pt x="10698" y="8144"/>
                      <a:pt x="11097" y="8144"/>
                    </a:cubicBezTo>
                    <a:cubicBezTo>
                      <a:pt x="11496" y="8144"/>
                      <a:pt x="11919" y="8111"/>
                      <a:pt x="12324" y="8027"/>
                    </a:cubicBezTo>
                    <a:cubicBezTo>
                      <a:pt x="12324" y="8027"/>
                      <a:pt x="13478" y="7837"/>
                      <a:pt x="13705" y="6480"/>
                    </a:cubicBezTo>
                    <a:cubicBezTo>
                      <a:pt x="13943" y="5122"/>
                      <a:pt x="13586" y="5718"/>
                      <a:pt x="13490" y="5349"/>
                    </a:cubicBezTo>
                    <a:cubicBezTo>
                      <a:pt x="13359" y="5265"/>
                      <a:pt x="13240" y="5182"/>
                      <a:pt x="13121" y="5099"/>
                    </a:cubicBezTo>
                    <a:cubicBezTo>
                      <a:pt x="12871" y="4979"/>
                      <a:pt x="12597" y="4849"/>
                      <a:pt x="12335" y="4670"/>
                    </a:cubicBezTo>
                    <a:cubicBezTo>
                      <a:pt x="11526" y="4134"/>
                      <a:pt x="9883" y="2801"/>
                      <a:pt x="8490" y="1789"/>
                    </a:cubicBezTo>
                    <a:cubicBezTo>
                      <a:pt x="7835" y="1300"/>
                      <a:pt x="7228" y="896"/>
                      <a:pt x="6787" y="681"/>
                    </a:cubicBezTo>
                    <a:cubicBezTo>
                      <a:pt x="6359" y="467"/>
                      <a:pt x="6001" y="312"/>
                      <a:pt x="5692" y="205"/>
                    </a:cubicBezTo>
                    <a:cubicBezTo>
                      <a:pt x="5211" y="47"/>
                      <a:pt x="4844" y="0"/>
                      <a:pt x="4502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0" name="Google Shape;240;p27"/>
            <p:cNvGrpSpPr/>
            <p:nvPr/>
          </p:nvGrpSpPr>
          <p:grpSpPr>
            <a:xfrm>
              <a:off x="5783925" y="2104713"/>
              <a:ext cx="850988" cy="2739797"/>
              <a:chOff x="5783925" y="2104713"/>
              <a:chExt cx="850988" cy="2739797"/>
            </a:xfrm>
          </p:grpSpPr>
          <p:sp>
            <p:nvSpPr>
              <p:cNvPr id="241" name="Google Shape;241;p27"/>
              <p:cNvSpPr/>
              <p:nvPr/>
            </p:nvSpPr>
            <p:spPr>
              <a:xfrm>
                <a:off x="5783925" y="2104713"/>
                <a:ext cx="850988" cy="2733656"/>
              </a:xfrm>
              <a:custGeom>
                <a:avLst/>
                <a:gdLst/>
                <a:ahLst/>
                <a:cxnLst/>
                <a:rect l="l" t="t" r="r" b="b"/>
                <a:pathLst>
                  <a:path w="46149" h="148246" extrusionOk="0">
                    <a:moveTo>
                      <a:pt x="23212" y="0"/>
                    </a:moveTo>
                    <a:cubicBezTo>
                      <a:pt x="21343" y="0"/>
                      <a:pt x="20717" y="1711"/>
                      <a:pt x="20693" y="3132"/>
                    </a:cubicBezTo>
                    <a:cubicBezTo>
                      <a:pt x="20657" y="4585"/>
                      <a:pt x="20622" y="6930"/>
                      <a:pt x="20467" y="8312"/>
                    </a:cubicBezTo>
                    <a:cubicBezTo>
                      <a:pt x="20300" y="9693"/>
                      <a:pt x="20157" y="13610"/>
                      <a:pt x="20169" y="15420"/>
                    </a:cubicBezTo>
                    <a:cubicBezTo>
                      <a:pt x="20193" y="17229"/>
                      <a:pt x="20824" y="22313"/>
                      <a:pt x="19491" y="22397"/>
                    </a:cubicBezTo>
                    <a:cubicBezTo>
                      <a:pt x="19481" y="22397"/>
                      <a:pt x="19470" y="22398"/>
                      <a:pt x="19460" y="22398"/>
                    </a:cubicBezTo>
                    <a:cubicBezTo>
                      <a:pt x="18123" y="22398"/>
                      <a:pt x="16654" y="16183"/>
                      <a:pt x="16204" y="14848"/>
                    </a:cubicBezTo>
                    <a:cubicBezTo>
                      <a:pt x="15752" y="13515"/>
                      <a:pt x="15038" y="10609"/>
                      <a:pt x="14585" y="9455"/>
                    </a:cubicBezTo>
                    <a:cubicBezTo>
                      <a:pt x="14152" y="8377"/>
                      <a:pt x="13491" y="3930"/>
                      <a:pt x="11228" y="3930"/>
                    </a:cubicBezTo>
                    <a:cubicBezTo>
                      <a:pt x="11065" y="3930"/>
                      <a:pt x="10895" y="3953"/>
                      <a:pt x="10716" y="4002"/>
                    </a:cubicBezTo>
                    <a:cubicBezTo>
                      <a:pt x="8049" y="4728"/>
                      <a:pt x="8835" y="7335"/>
                      <a:pt x="9227" y="8907"/>
                    </a:cubicBezTo>
                    <a:cubicBezTo>
                      <a:pt x="9608" y="10490"/>
                      <a:pt x="11109" y="16372"/>
                      <a:pt x="11597" y="18670"/>
                    </a:cubicBezTo>
                    <a:cubicBezTo>
                      <a:pt x="12097" y="20968"/>
                      <a:pt x="14228" y="28314"/>
                      <a:pt x="13264" y="30886"/>
                    </a:cubicBezTo>
                    <a:cubicBezTo>
                      <a:pt x="12822" y="32053"/>
                      <a:pt x="12488" y="32511"/>
                      <a:pt x="12144" y="32511"/>
                    </a:cubicBezTo>
                    <a:cubicBezTo>
                      <a:pt x="12043" y="32511"/>
                      <a:pt x="11941" y="32471"/>
                      <a:pt x="11835" y="32398"/>
                    </a:cubicBezTo>
                    <a:cubicBezTo>
                      <a:pt x="11823" y="32386"/>
                      <a:pt x="11799" y="32374"/>
                      <a:pt x="11787" y="32362"/>
                    </a:cubicBezTo>
                    <a:cubicBezTo>
                      <a:pt x="11775" y="32350"/>
                      <a:pt x="11763" y="32338"/>
                      <a:pt x="11752" y="32338"/>
                    </a:cubicBezTo>
                    <a:cubicBezTo>
                      <a:pt x="11728" y="32315"/>
                      <a:pt x="11716" y="32303"/>
                      <a:pt x="11692" y="32279"/>
                    </a:cubicBezTo>
                    <a:cubicBezTo>
                      <a:pt x="11680" y="32267"/>
                      <a:pt x="11668" y="32255"/>
                      <a:pt x="11644" y="32243"/>
                    </a:cubicBezTo>
                    <a:cubicBezTo>
                      <a:pt x="11632" y="32219"/>
                      <a:pt x="11609" y="32195"/>
                      <a:pt x="11585" y="32172"/>
                    </a:cubicBezTo>
                    <a:cubicBezTo>
                      <a:pt x="11573" y="32160"/>
                      <a:pt x="11561" y="32148"/>
                      <a:pt x="11549" y="32136"/>
                    </a:cubicBezTo>
                    <a:cubicBezTo>
                      <a:pt x="11537" y="32112"/>
                      <a:pt x="11513" y="32100"/>
                      <a:pt x="11502" y="32076"/>
                    </a:cubicBezTo>
                    <a:cubicBezTo>
                      <a:pt x="11263" y="31803"/>
                      <a:pt x="10990" y="31410"/>
                      <a:pt x="10668" y="30945"/>
                    </a:cubicBezTo>
                    <a:cubicBezTo>
                      <a:pt x="9501" y="29290"/>
                      <a:pt x="8239" y="26552"/>
                      <a:pt x="6251" y="25147"/>
                    </a:cubicBezTo>
                    <a:cubicBezTo>
                      <a:pt x="5441" y="24587"/>
                      <a:pt x="4060" y="23897"/>
                      <a:pt x="2846" y="23873"/>
                    </a:cubicBezTo>
                    <a:lnTo>
                      <a:pt x="2834" y="23873"/>
                    </a:lnTo>
                    <a:cubicBezTo>
                      <a:pt x="2750" y="23873"/>
                      <a:pt x="2667" y="23873"/>
                      <a:pt x="2596" y="23885"/>
                    </a:cubicBezTo>
                    <a:cubicBezTo>
                      <a:pt x="2131" y="23921"/>
                      <a:pt x="1703" y="24052"/>
                      <a:pt x="1345" y="24349"/>
                    </a:cubicBezTo>
                    <a:cubicBezTo>
                      <a:pt x="0" y="25468"/>
                      <a:pt x="1369" y="26040"/>
                      <a:pt x="2179" y="27445"/>
                    </a:cubicBezTo>
                    <a:cubicBezTo>
                      <a:pt x="3000" y="28850"/>
                      <a:pt x="4774" y="32922"/>
                      <a:pt x="5834" y="34279"/>
                    </a:cubicBezTo>
                    <a:cubicBezTo>
                      <a:pt x="6882" y="35624"/>
                      <a:pt x="7108" y="37875"/>
                      <a:pt x="7656" y="38958"/>
                    </a:cubicBezTo>
                    <a:cubicBezTo>
                      <a:pt x="7930" y="39482"/>
                      <a:pt x="8263" y="40030"/>
                      <a:pt x="8644" y="40577"/>
                    </a:cubicBezTo>
                    <a:cubicBezTo>
                      <a:pt x="8739" y="40708"/>
                      <a:pt x="8835" y="40851"/>
                      <a:pt x="8930" y="40982"/>
                    </a:cubicBezTo>
                    <a:cubicBezTo>
                      <a:pt x="10013" y="42482"/>
                      <a:pt x="11299" y="43935"/>
                      <a:pt x="11990" y="44899"/>
                    </a:cubicBezTo>
                    <a:cubicBezTo>
                      <a:pt x="11990" y="44911"/>
                      <a:pt x="12002" y="44923"/>
                      <a:pt x="12002" y="44923"/>
                    </a:cubicBezTo>
                    <a:cubicBezTo>
                      <a:pt x="13014" y="46328"/>
                      <a:pt x="15466" y="48495"/>
                      <a:pt x="15931" y="49459"/>
                    </a:cubicBezTo>
                    <a:cubicBezTo>
                      <a:pt x="16050" y="49733"/>
                      <a:pt x="16169" y="50174"/>
                      <a:pt x="16264" y="50472"/>
                    </a:cubicBezTo>
                    <a:cubicBezTo>
                      <a:pt x="16288" y="50626"/>
                      <a:pt x="16300" y="50531"/>
                      <a:pt x="16312" y="50591"/>
                    </a:cubicBezTo>
                    <a:cubicBezTo>
                      <a:pt x="16335" y="50650"/>
                      <a:pt x="16347" y="50662"/>
                      <a:pt x="16359" y="50722"/>
                    </a:cubicBezTo>
                    <a:cubicBezTo>
                      <a:pt x="16371" y="50793"/>
                      <a:pt x="16383" y="50841"/>
                      <a:pt x="16407" y="50912"/>
                    </a:cubicBezTo>
                    <a:cubicBezTo>
                      <a:pt x="16419" y="50972"/>
                      <a:pt x="16431" y="51019"/>
                      <a:pt x="16443" y="51091"/>
                    </a:cubicBezTo>
                    <a:cubicBezTo>
                      <a:pt x="16455" y="51162"/>
                      <a:pt x="16466" y="51234"/>
                      <a:pt x="16478" y="51305"/>
                    </a:cubicBezTo>
                    <a:cubicBezTo>
                      <a:pt x="16490" y="51376"/>
                      <a:pt x="16514" y="51436"/>
                      <a:pt x="16514" y="51507"/>
                    </a:cubicBezTo>
                    <a:cubicBezTo>
                      <a:pt x="16538" y="51579"/>
                      <a:pt x="16550" y="51662"/>
                      <a:pt x="16562" y="51745"/>
                    </a:cubicBezTo>
                    <a:cubicBezTo>
                      <a:pt x="16574" y="51817"/>
                      <a:pt x="16574" y="51888"/>
                      <a:pt x="16585" y="51960"/>
                    </a:cubicBezTo>
                    <a:cubicBezTo>
                      <a:pt x="16597" y="52043"/>
                      <a:pt x="16609" y="52126"/>
                      <a:pt x="16621" y="52210"/>
                    </a:cubicBezTo>
                    <a:cubicBezTo>
                      <a:pt x="16633" y="52281"/>
                      <a:pt x="16645" y="52365"/>
                      <a:pt x="16645" y="52448"/>
                    </a:cubicBezTo>
                    <a:cubicBezTo>
                      <a:pt x="16657" y="52531"/>
                      <a:pt x="16669" y="52615"/>
                      <a:pt x="16681" y="52710"/>
                    </a:cubicBezTo>
                    <a:cubicBezTo>
                      <a:pt x="16693" y="52793"/>
                      <a:pt x="16693" y="52877"/>
                      <a:pt x="16705" y="52960"/>
                    </a:cubicBezTo>
                    <a:cubicBezTo>
                      <a:pt x="16716" y="53043"/>
                      <a:pt x="16716" y="53139"/>
                      <a:pt x="16728" y="53234"/>
                    </a:cubicBezTo>
                    <a:cubicBezTo>
                      <a:pt x="16740" y="53317"/>
                      <a:pt x="16740" y="53412"/>
                      <a:pt x="16752" y="53496"/>
                    </a:cubicBezTo>
                    <a:cubicBezTo>
                      <a:pt x="16752" y="53591"/>
                      <a:pt x="16764" y="53698"/>
                      <a:pt x="16776" y="53793"/>
                    </a:cubicBezTo>
                    <a:cubicBezTo>
                      <a:pt x="16776" y="53889"/>
                      <a:pt x="16788" y="53984"/>
                      <a:pt x="16788" y="54067"/>
                    </a:cubicBezTo>
                    <a:cubicBezTo>
                      <a:pt x="16800" y="54174"/>
                      <a:pt x="16800" y="54282"/>
                      <a:pt x="16800" y="54377"/>
                    </a:cubicBezTo>
                    <a:cubicBezTo>
                      <a:pt x="16812" y="54472"/>
                      <a:pt x="16812" y="54579"/>
                      <a:pt x="16824" y="54674"/>
                    </a:cubicBezTo>
                    <a:cubicBezTo>
                      <a:pt x="16824" y="54782"/>
                      <a:pt x="16836" y="54889"/>
                      <a:pt x="16836" y="54996"/>
                    </a:cubicBezTo>
                    <a:cubicBezTo>
                      <a:pt x="16836" y="55103"/>
                      <a:pt x="16847" y="55198"/>
                      <a:pt x="16847" y="55305"/>
                    </a:cubicBezTo>
                    <a:cubicBezTo>
                      <a:pt x="16847" y="55413"/>
                      <a:pt x="16847" y="55532"/>
                      <a:pt x="16859" y="55651"/>
                    </a:cubicBezTo>
                    <a:cubicBezTo>
                      <a:pt x="16859" y="55746"/>
                      <a:pt x="16859" y="55853"/>
                      <a:pt x="16859" y="55960"/>
                    </a:cubicBezTo>
                    <a:cubicBezTo>
                      <a:pt x="16871" y="56079"/>
                      <a:pt x="16871" y="56198"/>
                      <a:pt x="16871" y="56317"/>
                    </a:cubicBezTo>
                    <a:cubicBezTo>
                      <a:pt x="16871" y="56437"/>
                      <a:pt x="16871" y="56544"/>
                      <a:pt x="16871" y="56651"/>
                    </a:cubicBezTo>
                    <a:cubicBezTo>
                      <a:pt x="16871" y="56782"/>
                      <a:pt x="16895" y="59175"/>
                      <a:pt x="16895" y="59318"/>
                    </a:cubicBezTo>
                    <a:cubicBezTo>
                      <a:pt x="16895" y="59449"/>
                      <a:pt x="16871" y="59580"/>
                      <a:pt x="16871" y="59711"/>
                    </a:cubicBezTo>
                    <a:cubicBezTo>
                      <a:pt x="16871" y="59854"/>
                      <a:pt x="16859" y="59996"/>
                      <a:pt x="16859" y="60139"/>
                    </a:cubicBezTo>
                    <a:cubicBezTo>
                      <a:pt x="16859" y="60270"/>
                      <a:pt x="16847" y="60401"/>
                      <a:pt x="16847" y="60532"/>
                    </a:cubicBezTo>
                    <a:cubicBezTo>
                      <a:pt x="16836" y="60687"/>
                      <a:pt x="16836" y="60842"/>
                      <a:pt x="16836" y="60997"/>
                    </a:cubicBezTo>
                    <a:cubicBezTo>
                      <a:pt x="16824" y="61128"/>
                      <a:pt x="16824" y="61259"/>
                      <a:pt x="16812" y="61390"/>
                    </a:cubicBezTo>
                    <a:cubicBezTo>
                      <a:pt x="16812" y="61556"/>
                      <a:pt x="16812" y="61711"/>
                      <a:pt x="16800" y="61878"/>
                    </a:cubicBezTo>
                    <a:cubicBezTo>
                      <a:pt x="16800" y="61997"/>
                      <a:pt x="16788" y="62128"/>
                      <a:pt x="16788" y="62247"/>
                    </a:cubicBezTo>
                    <a:cubicBezTo>
                      <a:pt x="16788" y="62425"/>
                      <a:pt x="16776" y="62604"/>
                      <a:pt x="16764" y="62783"/>
                    </a:cubicBezTo>
                    <a:cubicBezTo>
                      <a:pt x="16764" y="62890"/>
                      <a:pt x="16764" y="62985"/>
                      <a:pt x="16752" y="63080"/>
                    </a:cubicBezTo>
                    <a:cubicBezTo>
                      <a:pt x="16740" y="63533"/>
                      <a:pt x="16716" y="63985"/>
                      <a:pt x="16705" y="64449"/>
                    </a:cubicBezTo>
                    <a:cubicBezTo>
                      <a:pt x="16693" y="64521"/>
                      <a:pt x="16693" y="64592"/>
                      <a:pt x="16693" y="64664"/>
                    </a:cubicBezTo>
                    <a:cubicBezTo>
                      <a:pt x="16681" y="64866"/>
                      <a:pt x="16669" y="65069"/>
                      <a:pt x="16669" y="65271"/>
                    </a:cubicBezTo>
                    <a:cubicBezTo>
                      <a:pt x="16657" y="65402"/>
                      <a:pt x="16645" y="65533"/>
                      <a:pt x="16645" y="65664"/>
                    </a:cubicBezTo>
                    <a:cubicBezTo>
                      <a:pt x="16633" y="65854"/>
                      <a:pt x="16621" y="66045"/>
                      <a:pt x="16621" y="66235"/>
                    </a:cubicBezTo>
                    <a:cubicBezTo>
                      <a:pt x="16609" y="66390"/>
                      <a:pt x="16597" y="66545"/>
                      <a:pt x="16597" y="66688"/>
                    </a:cubicBezTo>
                    <a:cubicBezTo>
                      <a:pt x="16585" y="66890"/>
                      <a:pt x="16574" y="67093"/>
                      <a:pt x="16562" y="67295"/>
                    </a:cubicBezTo>
                    <a:cubicBezTo>
                      <a:pt x="16550" y="67450"/>
                      <a:pt x="16550" y="67593"/>
                      <a:pt x="16538" y="67747"/>
                    </a:cubicBezTo>
                    <a:cubicBezTo>
                      <a:pt x="16526" y="67938"/>
                      <a:pt x="16514" y="68140"/>
                      <a:pt x="16502" y="68343"/>
                    </a:cubicBezTo>
                    <a:cubicBezTo>
                      <a:pt x="16490" y="68509"/>
                      <a:pt x="16490" y="68676"/>
                      <a:pt x="16478" y="68843"/>
                    </a:cubicBezTo>
                    <a:cubicBezTo>
                      <a:pt x="16466" y="69033"/>
                      <a:pt x="16455" y="69248"/>
                      <a:pt x="16443" y="69450"/>
                    </a:cubicBezTo>
                    <a:cubicBezTo>
                      <a:pt x="16431" y="69617"/>
                      <a:pt x="16419" y="69783"/>
                      <a:pt x="16419" y="69950"/>
                    </a:cubicBezTo>
                    <a:cubicBezTo>
                      <a:pt x="16407" y="70153"/>
                      <a:pt x="16395" y="70367"/>
                      <a:pt x="16371" y="70569"/>
                    </a:cubicBezTo>
                    <a:cubicBezTo>
                      <a:pt x="16371" y="70748"/>
                      <a:pt x="16359" y="70926"/>
                      <a:pt x="16347" y="71105"/>
                    </a:cubicBezTo>
                    <a:cubicBezTo>
                      <a:pt x="16335" y="71307"/>
                      <a:pt x="16324" y="71510"/>
                      <a:pt x="16312" y="71712"/>
                    </a:cubicBezTo>
                    <a:cubicBezTo>
                      <a:pt x="16300" y="71903"/>
                      <a:pt x="16288" y="72093"/>
                      <a:pt x="16276" y="72284"/>
                    </a:cubicBezTo>
                    <a:cubicBezTo>
                      <a:pt x="16264" y="72486"/>
                      <a:pt x="16252" y="72700"/>
                      <a:pt x="16228" y="72915"/>
                    </a:cubicBezTo>
                    <a:cubicBezTo>
                      <a:pt x="16216" y="73105"/>
                      <a:pt x="16216" y="73284"/>
                      <a:pt x="16204" y="73474"/>
                    </a:cubicBezTo>
                    <a:cubicBezTo>
                      <a:pt x="16181" y="73701"/>
                      <a:pt x="16169" y="73927"/>
                      <a:pt x="16157" y="74153"/>
                    </a:cubicBezTo>
                    <a:cubicBezTo>
                      <a:pt x="16145" y="74332"/>
                      <a:pt x="16133" y="74510"/>
                      <a:pt x="16121" y="74689"/>
                    </a:cubicBezTo>
                    <a:cubicBezTo>
                      <a:pt x="16109" y="74927"/>
                      <a:pt x="16085" y="75165"/>
                      <a:pt x="16074" y="75403"/>
                    </a:cubicBezTo>
                    <a:cubicBezTo>
                      <a:pt x="16062" y="75582"/>
                      <a:pt x="16050" y="75772"/>
                      <a:pt x="16038" y="75951"/>
                    </a:cubicBezTo>
                    <a:cubicBezTo>
                      <a:pt x="16026" y="76189"/>
                      <a:pt x="16014" y="76427"/>
                      <a:pt x="15990" y="76677"/>
                    </a:cubicBezTo>
                    <a:cubicBezTo>
                      <a:pt x="15978" y="76868"/>
                      <a:pt x="15966" y="77070"/>
                      <a:pt x="15954" y="77272"/>
                    </a:cubicBezTo>
                    <a:cubicBezTo>
                      <a:pt x="15943" y="77499"/>
                      <a:pt x="15919" y="77725"/>
                      <a:pt x="15907" y="77951"/>
                    </a:cubicBezTo>
                    <a:cubicBezTo>
                      <a:pt x="15895" y="78177"/>
                      <a:pt x="15883" y="78392"/>
                      <a:pt x="15871" y="78618"/>
                    </a:cubicBezTo>
                    <a:cubicBezTo>
                      <a:pt x="15847" y="78844"/>
                      <a:pt x="15835" y="79082"/>
                      <a:pt x="15823" y="79320"/>
                    </a:cubicBezTo>
                    <a:cubicBezTo>
                      <a:pt x="15812" y="79511"/>
                      <a:pt x="15788" y="79713"/>
                      <a:pt x="15776" y="79916"/>
                    </a:cubicBezTo>
                    <a:cubicBezTo>
                      <a:pt x="15764" y="80178"/>
                      <a:pt x="15740" y="80451"/>
                      <a:pt x="15728" y="80725"/>
                    </a:cubicBezTo>
                    <a:cubicBezTo>
                      <a:pt x="15716" y="80880"/>
                      <a:pt x="15704" y="81035"/>
                      <a:pt x="15693" y="81190"/>
                    </a:cubicBezTo>
                    <a:cubicBezTo>
                      <a:pt x="15669" y="81523"/>
                      <a:pt x="15645" y="81856"/>
                      <a:pt x="15633" y="82190"/>
                    </a:cubicBezTo>
                    <a:cubicBezTo>
                      <a:pt x="15621" y="82214"/>
                      <a:pt x="15621" y="82249"/>
                      <a:pt x="15621" y="82273"/>
                    </a:cubicBezTo>
                    <a:cubicBezTo>
                      <a:pt x="15573" y="82928"/>
                      <a:pt x="15538" y="83595"/>
                      <a:pt x="15490" y="84261"/>
                    </a:cubicBezTo>
                    <a:cubicBezTo>
                      <a:pt x="15478" y="84476"/>
                      <a:pt x="15466" y="84678"/>
                      <a:pt x="15442" y="84881"/>
                    </a:cubicBezTo>
                    <a:cubicBezTo>
                      <a:pt x="15431" y="85071"/>
                      <a:pt x="15419" y="85250"/>
                      <a:pt x="15407" y="85428"/>
                    </a:cubicBezTo>
                    <a:cubicBezTo>
                      <a:pt x="15383" y="85750"/>
                      <a:pt x="15371" y="86071"/>
                      <a:pt x="15347" y="86393"/>
                    </a:cubicBezTo>
                    <a:cubicBezTo>
                      <a:pt x="15335" y="86607"/>
                      <a:pt x="15312" y="86809"/>
                      <a:pt x="15300" y="87024"/>
                    </a:cubicBezTo>
                    <a:cubicBezTo>
                      <a:pt x="15288" y="87309"/>
                      <a:pt x="15264" y="87595"/>
                      <a:pt x="15240" y="87893"/>
                    </a:cubicBezTo>
                    <a:cubicBezTo>
                      <a:pt x="15181" y="88905"/>
                      <a:pt x="15109" y="89953"/>
                      <a:pt x="15038" y="91012"/>
                    </a:cubicBezTo>
                    <a:cubicBezTo>
                      <a:pt x="15038" y="91036"/>
                      <a:pt x="15038" y="91060"/>
                      <a:pt x="15038" y="91096"/>
                    </a:cubicBezTo>
                    <a:cubicBezTo>
                      <a:pt x="15002" y="91584"/>
                      <a:pt x="14966" y="92084"/>
                      <a:pt x="14931" y="92584"/>
                    </a:cubicBezTo>
                    <a:cubicBezTo>
                      <a:pt x="14919" y="92798"/>
                      <a:pt x="14907" y="93012"/>
                      <a:pt x="14895" y="93227"/>
                    </a:cubicBezTo>
                    <a:cubicBezTo>
                      <a:pt x="14871" y="93548"/>
                      <a:pt x="14847" y="93882"/>
                      <a:pt x="14823" y="94215"/>
                    </a:cubicBezTo>
                    <a:cubicBezTo>
                      <a:pt x="14811" y="94441"/>
                      <a:pt x="14800" y="94667"/>
                      <a:pt x="14788" y="94906"/>
                    </a:cubicBezTo>
                    <a:cubicBezTo>
                      <a:pt x="14764" y="95227"/>
                      <a:pt x="14740" y="95548"/>
                      <a:pt x="14728" y="95870"/>
                    </a:cubicBezTo>
                    <a:cubicBezTo>
                      <a:pt x="14704" y="96120"/>
                      <a:pt x="14692" y="96370"/>
                      <a:pt x="14669" y="96620"/>
                    </a:cubicBezTo>
                    <a:cubicBezTo>
                      <a:pt x="14657" y="96930"/>
                      <a:pt x="14633" y="97239"/>
                      <a:pt x="14621" y="97549"/>
                    </a:cubicBezTo>
                    <a:cubicBezTo>
                      <a:pt x="14597" y="97811"/>
                      <a:pt x="14585" y="98085"/>
                      <a:pt x="14561" y="98346"/>
                    </a:cubicBezTo>
                    <a:cubicBezTo>
                      <a:pt x="14550" y="98644"/>
                      <a:pt x="14526" y="98954"/>
                      <a:pt x="14514" y="99263"/>
                    </a:cubicBezTo>
                    <a:cubicBezTo>
                      <a:pt x="14490" y="99537"/>
                      <a:pt x="14478" y="99811"/>
                      <a:pt x="14454" y="100085"/>
                    </a:cubicBezTo>
                    <a:cubicBezTo>
                      <a:pt x="14442" y="100394"/>
                      <a:pt x="14419" y="100704"/>
                      <a:pt x="14395" y="101013"/>
                    </a:cubicBezTo>
                    <a:cubicBezTo>
                      <a:pt x="14383" y="101287"/>
                      <a:pt x="14371" y="101561"/>
                      <a:pt x="14347" y="101835"/>
                    </a:cubicBezTo>
                    <a:cubicBezTo>
                      <a:pt x="14335" y="102156"/>
                      <a:pt x="14311" y="102466"/>
                      <a:pt x="14288" y="102787"/>
                    </a:cubicBezTo>
                    <a:cubicBezTo>
                      <a:pt x="14276" y="103073"/>
                      <a:pt x="14252" y="103359"/>
                      <a:pt x="14240" y="103645"/>
                    </a:cubicBezTo>
                    <a:cubicBezTo>
                      <a:pt x="14216" y="103954"/>
                      <a:pt x="14204" y="104264"/>
                      <a:pt x="14180" y="104585"/>
                    </a:cubicBezTo>
                    <a:cubicBezTo>
                      <a:pt x="14169" y="104871"/>
                      <a:pt x="14145" y="105169"/>
                      <a:pt x="14133" y="105454"/>
                    </a:cubicBezTo>
                    <a:cubicBezTo>
                      <a:pt x="14109" y="105776"/>
                      <a:pt x="14097" y="106097"/>
                      <a:pt x="14073" y="106431"/>
                    </a:cubicBezTo>
                    <a:cubicBezTo>
                      <a:pt x="14061" y="106717"/>
                      <a:pt x="14038" y="107002"/>
                      <a:pt x="14026" y="107300"/>
                    </a:cubicBezTo>
                    <a:cubicBezTo>
                      <a:pt x="14002" y="107621"/>
                      <a:pt x="13990" y="107955"/>
                      <a:pt x="13966" y="108276"/>
                    </a:cubicBezTo>
                    <a:cubicBezTo>
                      <a:pt x="13954" y="108586"/>
                      <a:pt x="13930" y="108883"/>
                      <a:pt x="13918" y="109193"/>
                    </a:cubicBezTo>
                    <a:cubicBezTo>
                      <a:pt x="13895" y="109514"/>
                      <a:pt x="13883" y="109836"/>
                      <a:pt x="13859" y="110157"/>
                    </a:cubicBezTo>
                    <a:cubicBezTo>
                      <a:pt x="13847" y="110467"/>
                      <a:pt x="13823" y="110777"/>
                      <a:pt x="13811" y="111098"/>
                    </a:cubicBezTo>
                    <a:cubicBezTo>
                      <a:pt x="13788" y="111431"/>
                      <a:pt x="13776" y="111765"/>
                      <a:pt x="13752" y="112098"/>
                    </a:cubicBezTo>
                    <a:cubicBezTo>
                      <a:pt x="13740" y="112408"/>
                      <a:pt x="13728" y="112705"/>
                      <a:pt x="13704" y="113015"/>
                    </a:cubicBezTo>
                    <a:cubicBezTo>
                      <a:pt x="13692" y="113360"/>
                      <a:pt x="13668" y="113705"/>
                      <a:pt x="13657" y="114051"/>
                    </a:cubicBezTo>
                    <a:cubicBezTo>
                      <a:pt x="13633" y="114360"/>
                      <a:pt x="13621" y="114670"/>
                      <a:pt x="13597" y="114979"/>
                    </a:cubicBezTo>
                    <a:cubicBezTo>
                      <a:pt x="13585" y="115337"/>
                      <a:pt x="13561" y="115682"/>
                      <a:pt x="13549" y="116039"/>
                    </a:cubicBezTo>
                    <a:cubicBezTo>
                      <a:pt x="13526" y="116349"/>
                      <a:pt x="13514" y="116658"/>
                      <a:pt x="13502" y="116980"/>
                    </a:cubicBezTo>
                    <a:cubicBezTo>
                      <a:pt x="13478" y="117325"/>
                      <a:pt x="13466" y="117682"/>
                      <a:pt x="13442" y="118027"/>
                    </a:cubicBezTo>
                    <a:cubicBezTo>
                      <a:pt x="13430" y="118349"/>
                      <a:pt x="13418" y="118682"/>
                      <a:pt x="13395" y="119004"/>
                    </a:cubicBezTo>
                    <a:cubicBezTo>
                      <a:pt x="13383" y="119361"/>
                      <a:pt x="13359" y="119718"/>
                      <a:pt x="13347" y="120075"/>
                    </a:cubicBezTo>
                    <a:cubicBezTo>
                      <a:pt x="13335" y="120397"/>
                      <a:pt x="13311" y="120718"/>
                      <a:pt x="13299" y="121040"/>
                    </a:cubicBezTo>
                    <a:cubicBezTo>
                      <a:pt x="13276" y="121433"/>
                      <a:pt x="13264" y="121814"/>
                      <a:pt x="13240" y="122207"/>
                    </a:cubicBezTo>
                    <a:cubicBezTo>
                      <a:pt x="13228" y="122504"/>
                      <a:pt x="13216" y="122814"/>
                      <a:pt x="13204" y="123111"/>
                    </a:cubicBezTo>
                    <a:cubicBezTo>
                      <a:pt x="13180" y="123528"/>
                      <a:pt x="13156" y="123957"/>
                      <a:pt x="13145" y="124373"/>
                    </a:cubicBezTo>
                    <a:cubicBezTo>
                      <a:pt x="13133" y="124659"/>
                      <a:pt x="13121" y="124945"/>
                      <a:pt x="13109" y="125219"/>
                    </a:cubicBezTo>
                    <a:cubicBezTo>
                      <a:pt x="13085" y="125671"/>
                      <a:pt x="13061" y="126124"/>
                      <a:pt x="13049" y="126576"/>
                    </a:cubicBezTo>
                    <a:cubicBezTo>
                      <a:pt x="13037" y="126838"/>
                      <a:pt x="13026" y="127100"/>
                      <a:pt x="13014" y="127362"/>
                    </a:cubicBezTo>
                    <a:cubicBezTo>
                      <a:pt x="12978" y="128076"/>
                      <a:pt x="12942" y="147519"/>
                      <a:pt x="12918" y="148245"/>
                    </a:cubicBezTo>
                    <a:lnTo>
                      <a:pt x="35516" y="147781"/>
                    </a:lnTo>
                    <a:cubicBezTo>
                      <a:pt x="34838" y="125064"/>
                      <a:pt x="34207" y="96144"/>
                      <a:pt x="33492" y="80392"/>
                    </a:cubicBezTo>
                    <a:cubicBezTo>
                      <a:pt x="32992" y="69200"/>
                      <a:pt x="31790" y="52007"/>
                      <a:pt x="31790" y="51912"/>
                    </a:cubicBezTo>
                    <a:cubicBezTo>
                      <a:pt x="31790" y="50888"/>
                      <a:pt x="32397" y="49043"/>
                      <a:pt x="32933" y="47721"/>
                    </a:cubicBezTo>
                    <a:cubicBezTo>
                      <a:pt x="33504" y="46281"/>
                      <a:pt x="35040" y="42340"/>
                      <a:pt x="35362" y="40661"/>
                    </a:cubicBezTo>
                    <a:cubicBezTo>
                      <a:pt x="35671" y="38970"/>
                      <a:pt x="36493" y="35493"/>
                      <a:pt x="36814" y="34231"/>
                    </a:cubicBezTo>
                    <a:cubicBezTo>
                      <a:pt x="37290" y="32338"/>
                      <a:pt x="37564" y="30219"/>
                      <a:pt x="37564" y="30219"/>
                    </a:cubicBezTo>
                    <a:cubicBezTo>
                      <a:pt x="37564" y="30219"/>
                      <a:pt x="40136" y="25992"/>
                      <a:pt x="41124" y="24564"/>
                    </a:cubicBezTo>
                    <a:cubicBezTo>
                      <a:pt x="42124" y="23147"/>
                      <a:pt x="44744" y="19337"/>
                      <a:pt x="45446" y="17610"/>
                    </a:cubicBezTo>
                    <a:cubicBezTo>
                      <a:pt x="46149" y="15872"/>
                      <a:pt x="45696" y="14658"/>
                      <a:pt x="44910" y="14288"/>
                    </a:cubicBezTo>
                    <a:cubicBezTo>
                      <a:pt x="44685" y="14178"/>
                      <a:pt x="44403" y="14101"/>
                      <a:pt x="44084" y="14101"/>
                    </a:cubicBezTo>
                    <a:cubicBezTo>
                      <a:pt x="43308" y="14101"/>
                      <a:pt x="42311" y="14555"/>
                      <a:pt x="41374" y="16074"/>
                    </a:cubicBezTo>
                    <a:cubicBezTo>
                      <a:pt x="40065" y="18218"/>
                      <a:pt x="37386" y="21956"/>
                      <a:pt x="36338" y="23254"/>
                    </a:cubicBezTo>
                    <a:cubicBezTo>
                      <a:pt x="35372" y="24447"/>
                      <a:pt x="34308" y="26076"/>
                      <a:pt x="33631" y="26076"/>
                    </a:cubicBezTo>
                    <a:cubicBezTo>
                      <a:pt x="33565" y="26076"/>
                      <a:pt x="33503" y="26061"/>
                      <a:pt x="33445" y="26028"/>
                    </a:cubicBezTo>
                    <a:cubicBezTo>
                      <a:pt x="32790" y="25647"/>
                      <a:pt x="33076" y="23361"/>
                      <a:pt x="33659" y="21694"/>
                    </a:cubicBezTo>
                    <a:cubicBezTo>
                      <a:pt x="34242" y="20015"/>
                      <a:pt x="35433" y="16003"/>
                      <a:pt x="35790" y="14086"/>
                    </a:cubicBezTo>
                    <a:cubicBezTo>
                      <a:pt x="36159" y="12157"/>
                      <a:pt x="37636" y="7669"/>
                      <a:pt x="37791" y="6704"/>
                    </a:cubicBezTo>
                    <a:cubicBezTo>
                      <a:pt x="37933" y="5752"/>
                      <a:pt x="37410" y="4716"/>
                      <a:pt x="36278" y="4263"/>
                    </a:cubicBezTo>
                    <a:cubicBezTo>
                      <a:pt x="36027" y="4167"/>
                      <a:pt x="35774" y="4113"/>
                      <a:pt x="35523" y="4113"/>
                    </a:cubicBezTo>
                    <a:cubicBezTo>
                      <a:pt x="34633" y="4113"/>
                      <a:pt x="33768" y="4789"/>
                      <a:pt x="33099" y="6609"/>
                    </a:cubicBezTo>
                    <a:cubicBezTo>
                      <a:pt x="32254" y="8943"/>
                      <a:pt x="31516" y="12062"/>
                      <a:pt x="31135" y="13431"/>
                    </a:cubicBezTo>
                    <a:cubicBezTo>
                      <a:pt x="30742" y="14812"/>
                      <a:pt x="28087" y="21873"/>
                      <a:pt x="27527" y="22825"/>
                    </a:cubicBezTo>
                    <a:cubicBezTo>
                      <a:pt x="27342" y="23144"/>
                      <a:pt x="27082" y="23291"/>
                      <a:pt x="26824" y="23291"/>
                    </a:cubicBezTo>
                    <a:cubicBezTo>
                      <a:pt x="26320" y="23291"/>
                      <a:pt x="25821" y="22734"/>
                      <a:pt x="25884" y="21813"/>
                    </a:cubicBezTo>
                    <a:cubicBezTo>
                      <a:pt x="25968" y="20432"/>
                      <a:pt x="25884" y="15967"/>
                      <a:pt x="25753" y="14038"/>
                    </a:cubicBezTo>
                    <a:cubicBezTo>
                      <a:pt x="25610" y="12110"/>
                      <a:pt x="25444" y="8669"/>
                      <a:pt x="25420" y="7395"/>
                    </a:cubicBezTo>
                    <a:cubicBezTo>
                      <a:pt x="25384" y="6133"/>
                      <a:pt x="25432" y="3180"/>
                      <a:pt x="25396" y="2394"/>
                    </a:cubicBezTo>
                    <a:cubicBezTo>
                      <a:pt x="25360" y="1608"/>
                      <a:pt x="25218" y="37"/>
                      <a:pt x="23289" y="1"/>
                    </a:cubicBezTo>
                    <a:cubicBezTo>
                      <a:pt x="23263" y="0"/>
                      <a:pt x="23237" y="0"/>
                      <a:pt x="232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7"/>
              <p:cNvSpPr/>
              <p:nvPr/>
            </p:nvSpPr>
            <p:spPr>
              <a:xfrm>
                <a:off x="5992500" y="3260440"/>
                <a:ext cx="469187" cy="1584070"/>
              </a:xfrm>
              <a:custGeom>
                <a:avLst/>
                <a:gdLst/>
                <a:ahLst/>
                <a:cxnLst/>
                <a:rect l="l" t="t" r="r" b="b"/>
                <a:pathLst>
                  <a:path w="25444" h="85904" extrusionOk="0">
                    <a:moveTo>
                      <a:pt x="4596" y="0"/>
                    </a:moveTo>
                    <a:cubicBezTo>
                      <a:pt x="4596" y="0"/>
                      <a:pt x="441" y="77427"/>
                      <a:pt x="0" y="85904"/>
                    </a:cubicBezTo>
                    <a:lnTo>
                      <a:pt x="25444" y="85594"/>
                    </a:lnTo>
                    <a:cubicBezTo>
                      <a:pt x="25444" y="85594"/>
                      <a:pt x="23062" y="11180"/>
                      <a:pt x="21836" y="881"/>
                    </a:cubicBezTo>
                    <a:cubicBezTo>
                      <a:pt x="21836" y="881"/>
                      <a:pt x="19658" y="959"/>
                      <a:pt x="16796" y="959"/>
                    </a:cubicBezTo>
                    <a:cubicBezTo>
                      <a:pt x="12650" y="959"/>
                      <a:pt x="7068" y="796"/>
                      <a:pt x="4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7"/>
              <p:cNvSpPr/>
              <p:nvPr/>
            </p:nvSpPr>
            <p:spPr>
              <a:xfrm>
                <a:off x="6074023" y="3244932"/>
                <a:ext cx="333358" cy="67822"/>
              </a:xfrm>
              <a:custGeom>
                <a:avLst/>
                <a:gdLst/>
                <a:ahLst/>
                <a:cxnLst/>
                <a:rect l="l" t="t" r="r" b="b"/>
                <a:pathLst>
                  <a:path w="18078" h="3678" extrusionOk="0">
                    <a:moveTo>
                      <a:pt x="776" y="1"/>
                    </a:moveTo>
                    <a:cubicBezTo>
                      <a:pt x="6" y="1"/>
                      <a:pt x="0" y="1095"/>
                      <a:pt x="44" y="2615"/>
                    </a:cubicBezTo>
                    <a:cubicBezTo>
                      <a:pt x="44" y="2615"/>
                      <a:pt x="2342" y="3544"/>
                      <a:pt x="8390" y="3663"/>
                    </a:cubicBezTo>
                    <a:cubicBezTo>
                      <a:pt x="8830" y="3673"/>
                      <a:pt x="9255" y="3677"/>
                      <a:pt x="9664" y="3677"/>
                    </a:cubicBezTo>
                    <a:cubicBezTo>
                      <a:pt x="14876" y="3677"/>
                      <a:pt x="17629" y="2961"/>
                      <a:pt x="17629" y="2961"/>
                    </a:cubicBezTo>
                    <a:cubicBezTo>
                      <a:pt x="17629" y="2961"/>
                      <a:pt x="18077" y="274"/>
                      <a:pt x="17062" y="274"/>
                    </a:cubicBezTo>
                    <a:cubicBezTo>
                      <a:pt x="17030" y="274"/>
                      <a:pt x="16997" y="276"/>
                      <a:pt x="16963" y="282"/>
                    </a:cubicBezTo>
                    <a:cubicBezTo>
                      <a:pt x="16316" y="383"/>
                      <a:pt x="13300" y="922"/>
                      <a:pt x="9868" y="922"/>
                    </a:cubicBezTo>
                    <a:cubicBezTo>
                      <a:pt x="9258" y="922"/>
                      <a:pt x="8634" y="905"/>
                      <a:pt x="8009" y="865"/>
                    </a:cubicBezTo>
                    <a:cubicBezTo>
                      <a:pt x="4235" y="627"/>
                      <a:pt x="2044" y="270"/>
                      <a:pt x="1020" y="32"/>
                    </a:cubicBezTo>
                    <a:cubicBezTo>
                      <a:pt x="931" y="11"/>
                      <a:pt x="850" y="1"/>
                      <a:pt x="7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7"/>
              <p:cNvSpPr/>
              <p:nvPr/>
            </p:nvSpPr>
            <p:spPr>
              <a:xfrm>
                <a:off x="5783925" y="2104713"/>
                <a:ext cx="850988" cy="2733656"/>
              </a:xfrm>
              <a:custGeom>
                <a:avLst/>
                <a:gdLst/>
                <a:ahLst/>
                <a:cxnLst/>
                <a:rect l="l" t="t" r="r" b="b"/>
                <a:pathLst>
                  <a:path w="46149" h="148246" extrusionOk="0">
                    <a:moveTo>
                      <a:pt x="23212" y="0"/>
                    </a:moveTo>
                    <a:cubicBezTo>
                      <a:pt x="21343" y="0"/>
                      <a:pt x="20717" y="1711"/>
                      <a:pt x="20693" y="3132"/>
                    </a:cubicBezTo>
                    <a:cubicBezTo>
                      <a:pt x="20657" y="4585"/>
                      <a:pt x="20622" y="6930"/>
                      <a:pt x="20467" y="8312"/>
                    </a:cubicBezTo>
                    <a:cubicBezTo>
                      <a:pt x="20300" y="9693"/>
                      <a:pt x="20157" y="13610"/>
                      <a:pt x="20169" y="15420"/>
                    </a:cubicBezTo>
                    <a:cubicBezTo>
                      <a:pt x="20193" y="17229"/>
                      <a:pt x="20824" y="22313"/>
                      <a:pt x="19491" y="22397"/>
                    </a:cubicBezTo>
                    <a:cubicBezTo>
                      <a:pt x="19481" y="22397"/>
                      <a:pt x="19470" y="22398"/>
                      <a:pt x="19460" y="22398"/>
                    </a:cubicBezTo>
                    <a:cubicBezTo>
                      <a:pt x="18123" y="22398"/>
                      <a:pt x="16654" y="16183"/>
                      <a:pt x="16204" y="14848"/>
                    </a:cubicBezTo>
                    <a:cubicBezTo>
                      <a:pt x="15752" y="13515"/>
                      <a:pt x="15038" y="10609"/>
                      <a:pt x="14585" y="9455"/>
                    </a:cubicBezTo>
                    <a:cubicBezTo>
                      <a:pt x="14152" y="8377"/>
                      <a:pt x="13491" y="3930"/>
                      <a:pt x="11228" y="3930"/>
                    </a:cubicBezTo>
                    <a:cubicBezTo>
                      <a:pt x="11065" y="3930"/>
                      <a:pt x="10895" y="3953"/>
                      <a:pt x="10716" y="4002"/>
                    </a:cubicBezTo>
                    <a:cubicBezTo>
                      <a:pt x="8049" y="4728"/>
                      <a:pt x="8835" y="7335"/>
                      <a:pt x="9227" y="8907"/>
                    </a:cubicBezTo>
                    <a:cubicBezTo>
                      <a:pt x="9608" y="10490"/>
                      <a:pt x="11109" y="16372"/>
                      <a:pt x="11597" y="18670"/>
                    </a:cubicBezTo>
                    <a:cubicBezTo>
                      <a:pt x="12097" y="20968"/>
                      <a:pt x="14228" y="28314"/>
                      <a:pt x="13264" y="30886"/>
                    </a:cubicBezTo>
                    <a:cubicBezTo>
                      <a:pt x="12822" y="32053"/>
                      <a:pt x="12488" y="32511"/>
                      <a:pt x="12144" y="32511"/>
                    </a:cubicBezTo>
                    <a:cubicBezTo>
                      <a:pt x="12043" y="32511"/>
                      <a:pt x="11941" y="32471"/>
                      <a:pt x="11835" y="32398"/>
                    </a:cubicBezTo>
                    <a:cubicBezTo>
                      <a:pt x="11823" y="32386"/>
                      <a:pt x="11799" y="32374"/>
                      <a:pt x="11787" y="32362"/>
                    </a:cubicBezTo>
                    <a:cubicBezTo>
                      <a:pt x="11775" y="32350"/>
                      <a:pt x="11763" y="32338"/>
                      <a:pt x="11752" y="32338"/>
                    </a:cubicBezTo>
                    <a:cubicBezTo>
                      <a:pt x="11728" y="32315"/>
                      <a:pt x="11716" y="32303"/>
                      <a:pt x="11692" y="32279"/>
                    </a:cubicBezTo>
                    <a:cubicBezTo>
                      <a:pt x="11680" y="32267"/>
                      <a:pt x="11668" y="32255"/>
                      <a:pt x="11644" y="32243"/>
                    </a:cubicBezTo>
                    <a:cubicBezTo>
                      <a:pt x="11632" y="32219"/>
                      <a:pt x="11609" y="32195"/>
                      <a:pt x="11585" y="32172"/>
                    </a:cubicBezTo>
                    <a:cubicBezTo>
                      <a:pt x="11573" y="32160"/>
                      <a:pt x="11561" y="32148"/>
                      <a:pt x="11549" y="32136"/>
                    </a:cubicBezTo>
                    <a:cubicBezTo>
                      <a:pt x="11537" y="32112"/>
                      <a:pt x="11513" y="32100"/>
                      <a:pt x="11502" y="32076"/>
                    </a:cubicBezTo>
                    <a:cubicBezTo>
                      <a:pt x="11263" y="31803"/>
                      <a:pt x="10990" y="31410"/>
                      <a:pt x="10668" y="30945"/>
                    </a:cubicBezTo>
                    <a:cubicBezTo>
                      <a:pt x="9501" y="29290"/>
                      <a:pt x="8239" y="26552"/>
                      <a:pt x="6251" y="25147"/>
                    </a:cubicBezTo>
                    <a:cubicBezTo>
                      <a:pt x="5441" y="24587"/>
                      <a:pt x="4060" y="23897"/>
                      <a:pt x="2846" y="23873"/>
                    </a:cubicBezTo>
                    <a:lnTo>
                      <a:pt x="2834" y="23873"/>
                    </a:lnTo>
                    <a:cubicBezTo>
                      <a:pt x="2750" y="23873"/>
                      <a:pt x="2667" y="23873"/>
                      <a:pt x="2596" y="23885"/>
                    </a:cubicBezTo>
                    <a:cubicBezTo>
                      <a:pt x="2131" y="23921"/>
                      <a:pt x="1703" y="24052"/>
                      <a:pt x="1345" y="24349"/>
                    </a:cubicBezTo>
                    <a:cubicBezTo>
                      <a:pt x="0" y="25468"/>
                      <a:pt x="1369" y="26040"/>
                      <a:pt x="2179" y="27445"/>
                    </a:cubicBezTo>
                    <a:cubicBezTo>
                      <a:pt x="3000" y="28850"/>
                      <a:pt x="4774" y="32922"/>
                      <a:pt x="5834" y="34279"/>
                    </a:cubicBezTo>
                    <a:cubicBezTo>
                      <a:pt x="6882" y="35624"/>
                      <a:pt x="7108" y="37875"/>
                      <a:pt x="7656" y="38958"/>
                    </a:cubicBezTo>
                    <a:cubicBezTo>
                      <a:pt x="7930" y="39482"/>
                      <a:pt x="8263" y="40030"/>
                      <a:pt x="8644" y="40577"/>
                    </a:cubicBezTo>
                    <a:cubicBezTo>
                      <a:pt x="8739" y="40708"/>
                      <a:pt x="8835" y="40851"/>
                      <a:pt x="8930" y="40982"/>
                    </a:cubicBezTo>
                    <a:cubicBezTo>
                      <a:pt x="10013" y="42482"/>
                      <a:pt x="11299" y="43935"/>
                      <a:pt x="11990" y="44899"/>
                    </a:cubicBezTo>
                    <a:cubicBezTo>
                      <a:pt x="11990" y="44911"/>
                      <a:pt x="12002" y="44923"/>
                      <a:pt x="12002" y="44923"/>
                    </a:cubicBezTo>
                    <a:cubicBezTo>
                      <a:pt x="13014" y="46328"/>
                      <a:pt x="15466" y="48495"/>
                      <a:pt x="15931" y="49459"/>
                    </a:cubicBezTo>
                    <a:cubicBezTo>
                      <a:pt x="16050" y="49733"/>
                      <a:pt x="16169" y="50174"/>
                      <a:pt x="16264" y="50472"/>
                    </a:cubicBezTo>
                    <a:cubicBezTo>
                      <a:pt x="16288" y="50626"/>
                      <a:pt x="16300" y="50531"/>
                      <a:pt x="16312" y="50591"/>
                    </a:cubicBezTo>
                    <a:cubicBezTo>
                      <a:pt x="16335" y="50650"/>
                      <a:pt x="16347" y="50662"/>
                      <a:pt x="16359" y="50722"/>
                    </a:cubicBezTo>
                    <a:cubicBezTo>
                      <a:pt x="16371" y="50793"/>
                      <a:pt x="16383" y="50841"/>
                      <a:pt x="16407" y="50912"/>
                    </a:cubicBezTo>
                    <a:cubicBezTo>
                      <a:pt x="16419" y="50972"/>
                      <a:pt x="16431" y="51019"/>
                      <a:pt x="16443" y="51091"/>
                    </a:cubicBezTo>
                    <a:cubicBezTo>
                      <a:pt x="16455" y="51162"/>
                      <a:pt x="16466" y="51234"/>
                      <a:pt x="16478" y="51305"/>
                    </a:cubicBezTo>
                    <a:cubicBezTo>
                      <a:pt x="16490" y="51376"/>
                      <a:pt x="16514" y="51436"/>
                      <a:pt x="16514" y="51507"/>
                    </a:cubicBezTo>
                    <a:cubicBezTo>
                      <a:pt x="16538" y="51579"/>
                      <a:pt x="16550" y="51662"/>
                      <a:pt x="16562" y="51745"/>
                    </a:cubicBezTo>
                    <a:cubicBezTo>
                      <a:pt x="16574" y="51817"/>
                      <a:pt x="16574" y="51888"/>
                      <a:pt x="16585" y="51960"/>
                    </a:cubicBezTo>
                    <a:cubicBezTo>
                      <a:pt x="16597" y="52043"/>
                      <a:pt x="16609" y="52126"/>
                      <a:pt x="16621" y="52210"/>
                    </a:cubicBezTo>
                    <a:cubicBezTo>
                      <a:pt x="16633" y="52281"/>
                      <a:pt x="16645" y="52365"/>
                      <a:pt x="16645" y="52448"/>
                    </a:cubicBezTo>
                    <a:cubicBezTo>
                      <a:pt x="16657" y="52531"/>
                      <a:pt x="16669" y="52615"/>
                      <a:pt x="16681" y="52710"/>
                    </a:cubicBezTo>
                    <a:cubicBezTo>
                      <a:pt x="16693" y="52793"/>
                      <a:pt x="16693" y="52877"/>
                      <a:pt x="16705" y="52960"/>
                    </a:cubicBezTo>
                    <a:cubicBezTo>
                      <a:pt x="16716" y="53043"/>
                      <a:pt x="16716" y="53139"/>
                      <a:pt x="16728" y="53234"/>
                    </a:cubicBezTo>
                    <a:cubicBezTo>
                      <a:pt x="16740" y="53317"/>
                      <a:pt x="16740" y="53412"/>
                      <a:pt x="16752" y="53496"/>
                    </a:cubicBezTo>
                    <a:cubicBezTo>
                      <a:pt x="16752" y="53591"/>
                      <a:pt x="16764" y="53698"/>
                      <a:pt x="16776" y="53793"/>
                    </a:cubicBezTo>
                    <a:cubicBezTo>
                      <a:pt x="16776" y="53889"/>
                      <a:pt x="16788" y="53984"/>
                      <a:pt x="16788" y="54067"/>
                    </a:cubicBezTo>
                    <a:cubicBezTo>
                      <a:pt x="16800" y="54174"/>
                      <a:pt x="16800" y="54282"/>
                      <a:pt x="16800" y="54377"/>
                    </a:cubicBezTo>
                    <a:cubicBezTo>
                      <a:pt x="16812" y="54472"/>
                      <a:pt x="16812" y="54579"/>
                      <a:pt x="16824" y="54674"/>
                    </a:cubicBezTo>
                    <a:cubicBezTo>
                      <a:pt x="16824" y="54782"/>
                      <a:pt x="16836" y="54889"/>
                      <a:pt x="16836" y="54996"/>
                    </a:cubicBezTo>
                    <a:cubicBezTo>
                      <a:pt x="16836" y="55103"/>
                      <a:pt x="16847" y="55198"/>
                      <a:pt x="16847" y="55305"/>
                    </a:cubicBezTo>
                    <a:cubicBezTo>
                      <a:pt x="16847" y="55413"/>
                      <a:pt x="16847" y="55532"/>
                      <a:pt x="16859" y="55651"/>
                    </a:cubicBezTo>
                    <a:cubicBezTo>
                      <a:pt x="16859" y="55746"/>
                      <a:pt x="16859" y="55853"/>
                      <a:pt x="16859" y="55960"/>
                    </a:cubicBezTo>
                    <a:cubicBezTo>
                      <a:pt x="16871" y="56079"/>
                      <a:pt x="16871" y="56198"/>
                      <a:pt x="16871" y="56317"/>
                    </a:cubicBezTo>
                    <a:cubicBezTo>
                      <a:pt x="16871" y="56437"/>
                      <a:pt x="16871" y="56544"/>
                      <a:pt x="16871" y="56651"/>
                    </a:cubicBezTo>
                    <a:cubicBezTo>
                      <a:pt x="16871" y="56782"/>
                      <a:pt x="16895" y="59175"/>
                      <a:pt x="16895" y="59318"/>
                    </a:cubicBezTo>
                    <a:cubicBezTo>
                      <a:pt x="16895" y="59449"/>
                      <a:pt x="16871" y="59580"/>
                      <a:pt x="16871" y="59711"/>
                    </a:cubicBezTo>
                    <a:cubicBezTo>
                      <a:pt x="16871" y="59854"/>
                      <a:pt x="16859" y="59996"/>
                      <a:pt x="16859" y="60139"/>
                    </a:cubicBezTo>
                    <a:cubicBezTo>
                      <a:pt x="16859" y="60270"/>
                      <a:pt x="16847" y="60401"/>
                      <a:pt x="16847" y="60532"/>
                    </a:cubicBezTo>
                    <a:cubicBezTo>
                      <a:pt x="16836" y="60687"/>
                      <a:pt x="16836" y="60842"/>
                      <a:pt x="16836" y="60997"/>
                    </a:cubicBezTo>
                    <a:cubicBezTo>
                      <a:pt x="16824" y="61128"/>
                      <a:pt x="16824" y="61259"/>
                      <a:pt x="16812" y="61390"/>
                    </a:cubicBezTo>
                    <a:cubicBezTo>
                      <a:pt x="16812" y="61556"/>
                      <a:pt x="16812" y="61711"/>
                      <a:pt x="16800" y="61878"/>
                    </a:cubicBezTo>
                    <a:cubicBezTo>
                      <a:pt x="16800" y="61997"/>
                      <a:pt x="16788" y="62128"/>
                      <a:pt x="16788" y="62247"/>
                    </a:cubicBezTo>
                    <a:cubicBezTo>
                      <a:pt x="16788" y="62425"/>
                      <a:pt x="16776" y="62604"/>
                      <a:pt x="16764" y="62783"/>
                    </a:cubicBezTo>
                    <a:cubicBezTo>
                      <a:pt x="16764" y="62890"/>
                      <a:pt x="16764" y="62985"/>
                      <a:pt x="16752" y="63080"/>
                    </a:cubicBezTo>
                    <a:cubicBezTo>
                      <a:pt x="16740" y="63533"/>
                      <a:pt x="16716" y="63985"/>
                      <a:pt x="16705" y="64449"/>
                    </a:cubicBezTo>
                    <a:cubicBezTo>
                      <a:pt x="16693" y="64521"/>
                      <a:pt x="16693" y="64592"/>
                      <a:pt x="16693" y="64664"/>
                    </a:cubicBezTo>
                    <a:cubicBezTo>
                      <a:pt x="16681" y="64866"/>
                      <a:pt x="16669" y="65069"/>
                      <a:pt x="16669" y="65271"/>
                    </a:cubicBezTo>
                    <a:cubicBezTo>
                      <a:pt x="16657" y="65402"/>
                      <a:pt x="16645" y="65533"/>
                      <a:pt x="16645" y="65664"/>
                    </a:cubicBezTo>
                    <a:cubicBezTo>
                      <a:pt x="16633" y="65854"/>
                      <a:pt x="16621" y="66045"/>
                      <a:pt x="16621" y="66235"/>
                    </a:cubicBezTo>
                    <a:cubicBezTo>
                      <a:pt x="16609" y="66390"/>
                      <a:pt x="16597" y="66545"/>
                      <a:pt x="16597" y="66688"/>
                    </a:cubicBezTo>
                    <a:cubicBezTo>
                      <a:pt x="16585" y="66890"/>
                      <a:pt x="16574" y="67093"/>
                      <a:pt x="16562" y="67295"/>
                    </a:cubicBezTo>
                    <a:cubicBezTo>
                      <a:pt x="16550" y="67450"/>
                      <a:pt x="16550" y="67593"/>
                      <a:pt x="16538" y="67747"/>
                    </a:cubicBezTo>
                    <a:cubicBezTo>
                      <a:pt x="16526" y="67938"/>
                      <a:pt x="16514" y="68140"/>
                      <a:pt x="16502" y="68343"/>
                    </a:cubicBezTo>
                    <a:cubicBezTo>
                      <a:pt x="16490" y="68509"/>
                      <a:pt x="16490" y="68676"/>
                      <a:pt x="16478" y="68843"/>
                    </a:cubicBezTo>
                    <a:cubicBezTo>
                      <a:pt x="16466" y="69033"/>
                      <a:pt x="16455" y="69248"/>
                      <a:pt x="16443" y="69450"/>
                    </a:cubicBezTo>
                    <a:cubicBezTo>
                      <a:pt x="16431" y="69617"/>
                      <a:pt x="16419" y="69783"/>
                      <a:pt x="16419" y="69950"/>
                    </a:cubicBezTo>
                    <a:cubicBezTo>
                      <a:pt x="16407" y="70153"/>
                      <a:pt x="16395" y="70367"/>
                      <a:pt x="16371" y="70569"/>
                    </a:cubicBezTo>
                    <a:cubicBezTo>
                      <a:pt x="16371" y="70748"/>
                      <a:pt x="16359" y="70926"/>
                      <a:pt x="16347" y="71105"/>
                    </a:cubicBezTo>
                    <a:cubicBezTo>
                      <a:pt x="16335" y="71307"/>
                      <a:pt x="16324" y="71510"/>
                      <a:pt x="16312" y="71712"/>
                    </a:cubicBezTo>
                    <a:cubicBezTo>
                      <a:pt x="16300" y="71903"/>
                      <a:pt x="16288" y="72093"/>
                      <a:pt x="16276" y="72284"/>
                    </a:cubicBezTo>
                    <a:cubicBezTo>
                      <a:pt x="16264" y="72486"/>
                      <a:pt x="16252" y="72700"/>
                      <a:pt x="16228" y="72915"/>
                    </a:cubicBezTo>
                    <a:cubicBezTo>
                      <a:pt x="16216" y="73105"/>
                      <a:pt x="16216" y="73284"/>
                      <a:pt x="16204" y="73474"/>
                    </a:cubicBezTo>
                    <a:cubicBezTo>
                      <a:pt x="16181" y="73701"/>
                      <a:pt x="16169" y="73927"/>
                      <a:pt x="16157" y="74153"/>
                    </a:cubicBezTo>
                    <a:cubicBezTo>
                      <a:pt x="16145" y="74332"/>
                      <a:pt x="16133" y="74510"/>
                      <a:pt x="16121" y="74689"/>
                    </a:cubicBezTo>
                    <a:cubicBezTo>
                      <a:pt x="16109" y="74927"/>
                      <a:pt x="16085" y="75165"/>
                      <a:pt x="16074" y="75403"/>
                    </a:cubicBezTo>
                    <a:cubicBezTo>
                      <a:pt x="16062" y="75582"/>
                      <a:pt x="16050" y="75772"/>
                      <a:pt x="16038" y="75951"/>
                    </a:cubicBezTo>
                    <a:cubicBezTo>
                      <a:pt x="16026" y="76189"/>
                      <a:pt x="16014" y="76427"/>
                      <a:pt x="15990" y="76677"/>
                    </a:cubicBezTo>
                    <a:cubicBezTo>
                      <a:pt x="15978" y="76868"/>
                      <a:pt x="15966" y="77070"/>
                      <a:pt x="15954" y="77272"/>
                    </a:cubicBezTo>
                    <a:cubicBezTo>
                      <a:pt x="15943" y="77499"/>
                      <a:pt x="15919" y="77725"/>
                      <a:pt x="15907" y="77951"/>
                    </a:cubicBezTo>
                    <a:cubicBezTo>
                      <a:pt x="15895" y="78177"/>
                      <a:pt x="15883" y="78392"/>
                      <a:pt x="15871" y="78618"/>
                    </a:cubicBezTo>
                    <a:cubicBezTo>
                      <a:pt x="15847" y="78844"/>
                      <a:pt x="15835" y="79082"/>
                      <a:pt x="15823" y="79320"/>
                    </a:cubicBezTo>
                    <a:cubicBezTo>
                      <a:pt x="15812" y="79511"/>
                      <a:pt x="15788" y="79713"/>
                      <a:pt x="15776" y="79916"/>
                    </a:cubicBezTo>
                    <a:cubicBezTo>
                      <a:pt x="15764" y="80178"/>
                      <a:pt x="15740" y="80451"/>
                      <a:pt x="15728" y="80725"/>
                    </a:cubicBezTo>
                    <a:cubicBezTo>
                      <a:pt x="15716" y="80880"/>
                      <a:pt x="15704" y="81035"/>
                      <a:pt x="15693" y="81190"/>
                    </a:cubicBezTo>
                    <a:cubicBezTo>
                      <a:pt x="15669" y="81523"/>
                      <a:pt x="15645" y="81856"/>
                      <a:pt x="15633" y="82190"/>
                    </a:cubicBezTo>
                    <a:cubicBezTo>
                      <a:pt x="15621" y="82214"/>
                      <a:pt x="15621" y="82249"/>
                      <a:pt x="15621" y="82273"/>
                    </a:cubicBezTo>
                    <a:cubicBezTo>
                      <a:pt x="15573" y="82928"/>
                      <a:pt x="15538" y="83595"/>
                      <a:pt x="15490" y="84261"/>
                    </a:cubicBezTo>
                    <a:cubicBezTo>
                      <a:pt x="15478" y="84476"/>
                      <a:pt x="15466" y="84678"/>
                      <a:pt x="15442" y="84881"/>
                    </a:cubicBezTo>
                    <a:cubicBezTo>
                      <a:pt x="15431" y="85071"/>
                      <a:pt x="15419" y="85250"/>
                      <a:pt x="15407" y="85428"/>
                    </a:cubicBezTo>
                    <a:cubicBezTo>
                      <a:pt x="15383" y="85750"/>
                      <a:pt x="15371" y="86071"/>
                      <a:pt x="15347" y="86393"/>
                    </a:cubicBezTo>
                    <a:cubicBezTo>
                      <a:pt x="15335" y="86607"/>
                      <a:pt x="15312" y="86809"/>
                      <a:pt x="15300" y="87024"/>
                    </a:cubicBezTo>
                    <a:cubicBezTo>
                      <a:pt x="15288" y="87309"/>
                      <a:pt x="15264" y="87595"/>
                      <a:pt x="15240" y="87893"/>
                    </a:cubicBezTo>
                    <a:cubicBezTo>
                      <a:pt x="15181" y="88905"/>
                      <a:pt x="15109" y="89953"/>
                      <a:pt x="15038" y="91012"/>
                    </a:cubicBezTo>
                    <a:cubicBezTo>
                      <a:pt x="15038" y="91036"/>
                      <a:pt x="15038" y="91060"/>
                      <a:pt x="15038" y="91096"/>
                    </a:cubicBezTo>
                    <a:cubicBezTo>
                      <a:pt x="15002" y="91584"/>
                      <a:pt x="14966" y="92084"/>
                      <a:pt x="14931" y="92584"/>
                    </a:cubicBezTo>
                    <a:cubicBezTo>
                      <a:pt x="14919" y="92798"/>
                      <a:pt x="14907" y="93012"/>
                      <a:pt x="14895" y="93227"/>
                    </a:cubicBezTo>
                    <a:cubicBezTo>
                      <a:pt x="14871" y="93548"/>
                      <a:pt x="14847" y="93882"/>
                      <a:pt x="14823" y="94215"/>
                    </a:cubicBezTo>
                    <a:cubicBezTo>
                      <a:pt x="14811" y="94441"/>
                      <a:pt x="14800" y="94667"/>
                      <a:pt x="14788" y="94906"/>
                    </a:cubicBezTo>
                    <a:cubicBezTo>
                      <a:pt x="14764" y="95227"/>
                      <a:pt x="14740" y="95548"/>
                      <a:pt x="14728" y="95870"/>
                    </a:cubicBezTo>
                    <a:cubicBezTo>
                      <a:pt x="14704" y="96120"/>
                      <a:pt x="14692" y="96370"/>
                      <a:pt x="14669" y="96620"/>
                    </a:cubicBezTo>
                    <a:cubicBezTo>
                      <a:pt x="14657" y="96930"/>
                      <a:pt x="14633" y="97239"/>
                      <a:pt x="14621" y="97549"/>
                    </a:cubicBezTo>
                    <a:cubicBezTo>
                      <a:pt x="14597" y="97811"/>
                      <a:pt x="14585" y="98085"/>
                      <a:pt x="14561" y="98346"/>
                    </a:cubicBezTo>
                    <a:cubicBezTo>
                      <a:pt x="14550" y="98644"/>
                      <a:pt x="14526" y="98954"/>
                      <a:pt x="14514" y="99263"/>
                    </a:cubicBezTo>
                    <a:cubicBezTo>
                      <a:pt x="14490" y="99537"/>
                      <a:pt x="14478" y="99811"/>
                      <a:pt x="14454" y="100085"/>
                    </a:cubicBezTo>
                    <a:cubicBezTo>
                      <a:pt x="14442" y="100394"/>
                      <a:pt x="14419" y="100704"/>
                      <a:pt x="14395" y="101013"/>
                    </a:cubicBezTo>
                    <a:cubicBezTo>
                      <a:pt x="14383" y="101287"/>
                      <a:pt x="14371" y="101561"/>
                      <a:pt x="14347" y="101835"/>
                    </a:cubicBezTo>
                    <a:cubicBezTo>
                      <a:pt x="14335" y="102156"/>
                      <a:pt x="14311" y="102466"/>
                      <a:pt x="14288" y="102787"/>
                    </a:cubicBezTo>
                    <a:cubicBezTo>
                      <a:pt x="14276" y="103073"/>
                      <a:pt x="14252" y="103359"/>
                      <a:pt x="14240" y="103645"/>
                    </a:cubicBezTo>
                    <a:cubicBezTo>
                      <a:pt x="14216" y="103954"/>
                      <a:pt x="14204" y="104264"/>
                      <a:pt x="14180" y="104585"/>
                    </a:cubicBezTo>
                    <a:cubicBezTo>
                      <a:pt x="14169" y="104871"/>
                      <a:pt x="14145" y="105169"/>
                      <a:pt x="14133" y="105454"/>
                    </a:cubicBezTo>
                    <a:cubicBezTo>
                      <a:pt x="14109" y="105776"/>
                      <a:pt x="14097" y="106097"/>
                      <a:pt x="14073" y="106431"/>
                    </a:cubicBezTo>
                    <a:cubicBezTo>
                      <a:pt x="14061" y="106717"/>
                      <a:pt x="14038" y="107002"/>
                      <a:pt x="14026" y="107300"/>
                    </a:cubicBezTo>
                    <a:cubicBezTo>
                      <a:pt x="14002" y="107621"/>
                      <a:pt x="13990" y="107955"/>
                      <a:pt x="13966" y="108276"/>
                    </a:cubicBezTo>
                    <a:cubicBezTo>
                      <a:pt x="13954" y="108586"/>
                      <a:pt x="13930" y="108883"/>
                      <a:pt x="13918" y="109193"/>
                    </a:cubicBezTo>
                    <a:cubicBezTo>
                      <a:pt x="13895" y="109514"/>
                      <a:pt x="13883" y="109836"/>
                      <a:pt x="13859" y="110157"/>
                    </a:cubicBezTo>
                    <a:cubicBezTo>
                      <a:pt x="13847" y="110467"/>
                      <a:pt x="13823" y="110777"/>
                      <a:pt x="13811" y="111098"/>
                    </a:cubicBezTo>
                    <a:cubicBezTo>
                      <a:pt x="13788" y="111431"/>
                      <a:pt x="13776" y="111765"/>
                      <a:pt x="13752" y="112098"/>
                    </a:cubicBezTo>
                    <a:cubicBezTo>
                      <a:pt x="13740" y="112408"/>
                      <a:pt x="13728" y="112705"/>
                      <a:pt x="13704" y="113015"/>
                    </a:cubicBezTo>
                    <a:cubicBezTo>
                      <a:pt x="13692" y="113360"/>
                      <a:pt x="13668" y="113705"/>
                      <a:pt x="13657" y="114051"/>
                    </a:cubicBezTo>
                    <a:cubicBezTo>
                      <a:pt x="13633" y="114360"/>
                      <a:pt x="13621" y="114670"/>
                      <a:pt x="13597" y="114979"/>
                    </a:cubicBezTo>
                    <a:cubicBezTo>
                      <a:pt x="13585" y="115337"/>
                      <a:pt x="13561" y="115682"/>
                      <a:pt x="13549" y="116039"/>
                    </a:cubicBezTo>
                    <a:cubicBezTo>
                      <a:pt x="13526" y="116349"/>
                      <a:pt x="13514" y="116658"/>
                      <a:pt x="13502" y="116980"/>
                    </a:cubicBezTo>
                    <a:cubicBezTo>
                      <a:pt x="13478" y="117325"/>
                      <a:pt x="13466" y="117682"/>
                      <a:pt x="13442" y="118027"/>
                    </a:cubicBezTo>
                    <a:cubicBezTo>
                      <a:pt x="13430" y="118349"/>
                      <a:pt x="13418" y="118682"/>
                      <a:pt x="13395" y="119004"/>
                    </a:cubicBezTo>
                    <a:cubicBezTo>
                      <a:pt x="13383" y="119361"/>
                      <a:pt x="13359" y="119718"/>
                      <a:pt x="13347" y="120075"/>
                    </a:cubicBezTo>
                    <a:cubicBezTo>
                      <a:pt x="13335" y="120397"/>
                      <a:pt x="13311" y="120718"/>
                      <a:pt x="13299" y="121040"/>
                    </a:cubicBezTo>
                    <a:cubicBezTo>
                      <a:pt x="13276" y="121433"/>
                      <a:pt x="13264" y="121814"/>
                      <a:pt x="13240" y="122207"/>
                    </a:cubicBezTo>
                    <a:cubicBezTo>
                      <a:pt x="13228" y="122504"/>
                      <a:pt x="13216" y="122814"/>
                      <a:pt x="13204" y="123111"/>
                    </a:cubicBezTo>
                    <a:cubicBezTo>
                      <a:pt x="13180" y="123528"/>
                      <a:pt x="13156" y="123957"/>
                      <a:pt x="13145" y="124373"/>
                    </a:cubicBezTo>
                    <a:cubicBezTo>
                      <a:pt x="13133" y="124659"/>
                      <a:pt x="13121" y="124945"/>
                      <a:pt x="13109" y="125219"/>
                    </a:cubicBezTo>
                    <a:cubicBezTo>
                      <a:pt x="13085" y="125671"/>
                      <a:pt x="13061" y="126124"/>
                      <a:pt x="13049" y="126576"/>
                    </a:cubicBezTo>
                    <a:cubicBezTo>
                      <a:pt x="13037" y="126838"/>
                      <a:pt x="13026" y="127100"/>
                      <a:pt x="13014" y="127362"/>
                    </a:cubicBezTo>
                    <a:cubicBezTo>
                      <a:pt x="12978" y="128076"/>
                      <a:pt x="12942" y="147519"/>
                      <a:pt x="12918" y="148245"/>
                    </a:cubicBezTo>
                    <a:lnTo>
                      <a:pt x="35516" y="147781"/>
                    </a:lnTo>
                    <a:cubicBezTo>
                      <a:pt x="34838" y="125064"/>
                      <a:pt x="34207" y="96144"/>
                      <a:pt x="33492" y="80392"/>
                    </a:cubicBezTo>
                    <a:cubicBezTo>
                      <a:pt x="32992" y="69200"/>
                      <a:pt x="31790" y="52007"/>
                      <a:pt x="31790" y="51912"/>
                    </a:cubicBezTo>
                    <a:cubicBezTo>
                      <a:pt x="31790" y="50888"/>
                      <a:pt x="32397" y="49043"/>
                      <a:pt x="32933" y="47721"/>
                    </a:cubicBezTo>
                    <a:cubicBezTo>
                      <a:pt x="33504" y="46281"/>
                      <a:pt x="35040" y="42340"/>
                      <a:pt x="35362" y="40661"/>
                    </a:cubicBezTo>
                    <a:cubicBezTo>
                      <a:pt x="35671" y="38970"/>
                      <a:pt x="36493" y="35493"/>
                      <a:pt x="36814" y="34231"/>
                    </a:cubicBezTo>
                    <a:cubicBezTo>
                      <a:pt x="37290" y="32338"/>
                      <a:pt x="37564" y="30219"/>
                      <a:pt x="37564" y="30219"/>
                    </a:cubicBezTo>
                    <a:cubicBezTo>
                      <a:pt x="37564" y="30219"/>
                      <a:pt x="40136" y="25992"/>
                      <a:pt x="41124" y="24564"/>
                    </a:cubicBezTo>
                    <a:cubicBezTo>
                      <a:pt x="42124" y="23147"/>
                      <a:pt x="44744" y="19337"/>
                      <a:pt x="45446" y="17610"/>
                    </a:cubicBezTo>
                    <a:cubicBezTo>
                      <a:pt x="46149" y="15872"/>
                      <a:pt x="45696" y="14658"/>
                      <a:pt x="44910" y="14288"/>
                    </a:cubicBezTo>
                    <a:cubicBezTo>
                      <a:pt x="44685" y="14178"/>
                      <a:pt x="44403" y="14101"/>
                      <a:pt x="44084" y="14101"/>
                    </a:cubicBezTo>
                    <a:cubicBezTo>
                      <a:pt x="43308" y="14101"/>
                      <a:pt x="42311" y="14555"/>
                      <a:pt x="41374" y="16074"/>
                    </a:cubicBezTo>
                    <a:cubicBezTo>
                      <a:pt x="40065" y="18218"/>
                      <a:pt x="37386" y="21956"/>
                      <a:pt x="36338" y="23254"/>
                    </a:cubicBezTo>
                    <a:cubicBezTo>
                      <a:pt x="35372" y="24447"/>
                      <a:pt x="34308" y="26076"/>
                      <a:pt x="33631" y="26076"/>
                    </a:cubicBezTo>
                    <a:cubicBezTo>
                      <a:pt x="33565" y="26076"/>
                      <a:pt x="33503" y="26061"/>
                      <a:pt x="33445" y="26028"/>
                    </a:cubicBezTo>
                    <a:cubicBezTo>
                      <a:pt x="32790" y="25647"/>
                      <a:pt x="33076" y="23361"/>
                      <a:pt x="33659" y="21694"/>
                    </a:cubicBezTo>
                    <a:cubicBezTo>
                      <a:pt x="34242" y="20015"/>
                      <a:pt x="35433" y="16003"/>
                      <a:pt x="35790" y="14086"/>
                    </a:cubicBezTo>
                    <a:cubicBezTo>
                      <a:pt x="36159" y="12157"/>
                      <a:pt x="37636" y="7669"/>
                      <a:pt x="37791" y="6704"/>
                    </a:cubicBezTo>
                    <a:cubicBezTo>
                      <a:pt x="37933" y="5752"/>
                      <a:pt x="37410" y="4716"/>
                      <a:pt x="36278" y="4263"/>
                    </a:cubicBezTo>
                    <a:cubicBezTo>
                      <a:pt x="36027" y="4167"/>
                      <a:pt x="35774" y="4113"/>
                      <a:pt x="35523" y="4113"/>
                    </a:cubicBezTo>
                    <a:cubicBezTo>
                      <a:pt x="34633" y="4113"/>
                      <a:pt x="33768" y="4789"/>
                      <a:pt x="33099" y="6609"/>
                    </a:cubicBezTo>
                    <a:cubicBezTo>
                      <a:pt x="32254" y="8943"/>
                      <a:pt x="31516" y="12062"/>
                      <a:pt x="31135" y="13431"/>
                    </a:cubicBezTo>
                    <a:cubicBezTo>
                      <a:pt x="30742" y="14812"/>
                      <a:pt x="28087" y="21873"/>
                      <a:pt x="27527" y="22825"/>
                    </a:cubicBezTo>
                    <a:cubicBezTo>
                      <a:pt x="27342" y="23144"/>
                      <a:pt x="27082" y="23291"/>
                      <a:pt x="26824" y="23291"/>
                    </a:cubicBezTo>
                    <a:cubicBezTo>
                      <a:pt x="26320" y="23291"/>
                      <a:pt x="25821" y="22734"/>
                      <a:pt x="25884" y="21813"/>
                    </a:cubicBezTo>
                    <a:cubicBezTo>
                      <a:pt x="25968" y="20432"/>
                      <a:pt x="25884" y="15967"/>
                      <a:pt x="25753" y="14038"/>
                    </a:cubicBezTo>
                    <a:cubicBezTo>
                      <a:pt x="25610" y="12110"/>
                      <a:pt x="25444" y="8669"/>
                      <a:pt x="25420" y="7395"/>
                    </a:cubicBezTo>
                    <a:cubicBezTo>
                      <a:pt x="25384" y="6133"/>
                      <a:pt x="25432" y="3180"/>
                      <a:pt x="25396" y="2394"/>
                    </a:cubicBezTo>
                    <a:cubicBezTo>
                      <a:pt x="25360" y="1608"/>
                      <a:pt x="25218" y="37"/>
                      <a:pt x="23289" y="1"/>
                    </a:cubicBezTo>
                    <a:cubicBezTo>
                      <a:pt x="23263" y="0"/>
                      <a:pt x="23237" y="0"/>
                      <a:pt x="23212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7"/>
              <p:cNvSpPr/>
              <p:nvPr/>
            </p:nvSpPr>
            <p:spPr>
              <a:xfrm>
                <a:off x="5992500" y="3260440"/>
                <a:ext cx="469187" cy="1584070"/>
              </a:xfrm>
              <a:custGeom>
                <a:avLst/>
                <a:gdLst/>
                <a:ahLst/>
                <a:cxnLst/>
                <a:rect l="l" t="t" r="r" b="b"/>
                <a:pathLst>
                  <a:path w="25444" h="85904" extrusionOk="0">
                    <a:moveTo>
                      <a:pt x="4596" y="0"/>
                    </a:moveTo>
                    <a:cubicBezTo>
                      <a:pt x="4596" y="0"/>
                      <a:pt x="441" y="77427"/>
                      <a:pt x="0" y="85904"/>
                    </a:cubicBezTo>
                    <a:lnTo>
                      <a:pt x="25444" y="85594"/>
                    </a:lnTo>
                    <a:cubicBezTo>
                      <a:pt x="25444" y="85594"/>
                      <a:pt x="23062" y="11180"/>
                      <a:pt x="21836" y="881"/>
                    </a:cubicBezTo>
                    <a:cubicBezTo>
                      <a:pt x="21836" y="881"/>
                      <a:pt x="19658" y="959"/>
                      <a:pt x="16796" y="959"/>
                    </a:cubicBezTo>
                    <a:cubicBezTo>
                      <a:pt x="12650" y="959"/>
                      <a:pt x="7068" y="796"/>
                      <a:pt x="4596" y="0"/>
                    </a:cubicBezTo>
                    <a:close/>
                  </a:path>
                </a:pathLst>
              </a:custGeom>
              <a:solidFill>
                <a:srgbClr val="FC46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7"/>
              <p:cNvSpPr/>
              <p:nvPr/>
            </p:nvSpPr>
            <p:spPr>
              <a:xfrm>
                <a:off x="6074023" y="3244932"/>
                <a:ext cx="333358" cy="67822"/>
              </a:xfrm>
              <a:custGeom>
                <a:avLst/>
                <a:gdLst/>
                <a:ahLst/>
                <a:cxnLst/>
                <a:rect l="l" t="t" r="r" b="b"/>
                <a:pathLst>
                  <a:path w="18078" h="3678" extrusionOk="0">
                    <a:moveTo>
                      <a:pt x="776" y="1"/>
                    </a:moveTo>
                    <a:cubicBezTo>
                      <a:pt x="6" y="1"/>
                      <a:pt x="0" y="1095"/>
                      <a:pt x="44" y="2615"/>
                    </a:cubicBezTo>
                    <a:cubicBezTo>
                      <a:pt x="44" y="2615"/>
                      <a:pt x="2342" y="3544"/>
                      <a:pt x="8390" y="3663"/>
                    </a:cubicBezTo>
                    <a:cubicBezTo>
                      <a:pt x="8830" y="3673"/>
                      <a:pt x="9255" y="3677"/>
                      <a:pt x="9664" y="3677"/>
                    </a:cubicBezTo>
                    <a:cubicBezTo>
                      <a:pt x="14876" y="3677"/>
                      <a:pt x="17629" y="2961"/>
                      <a:pt x="17629" y="2961"/>
                    </a:cubicBezTo>
                    <a:cubicBezTo>
                      <a:pt x="17629" y="2961"/>
                      <a:pt x="18077" y="274"/>
                      <a:pt x="17062" y="274"/>
                    </a:cubicBezTo>
                    <a:cubicBezTo>
                      <a:pt x="17030" y="274"/>
                      <a:pt x="16997" y="276"/>
                      <a:pt x="16963" y="282"/>
                    </a:cubicBezTo>
                    <a:cubicBezTo>
                      <a:pt x="16316" y="383"/>
                      <a:pt x="13300" y="922"/>
                      <a:pt x="9868" y="922"/>
                    </a:cubicBezTo>
                    <a:cubicBezTo>
                      <a:pt x="9258" y="922"/>
                      <a:pt x="8634" y="905"/>
                      <a:pt x="8009" y="865"/>
                    </a:cubicBezTo>
                    <a:cubicBezTo>
                      <a:pt x="4235" y="627"/>
                      <a:pt x="2044" y="270"/>
                      <a:pt x="1020" y="32"/>
                    </a:cubicBezTo>
                    <a:cubicBezTo>
                      <a:pt x="931" y="11"/>
                      <a:pt x="850" y="1"/>
                      <a:pt x="776" y="1"/>
                    </a:cubicBezTo>
                    <a:close/>
                  </a:path>
                </a:pathLst>
              </a:custGeom>
              <a:solidFill>
                <a:srgbClr val="F7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7" name="Google Shape;247;p27"/>
            <p:cNvGrpSpPr/>
            <p:nvPr/>
          </p:nvGrpSpPr>
          <p:grpSpPr>
            <a:xfrm>
              <a:off x="7881291" y="2555423"/>
              <a:ext cx="558123" cy="2280751"/>
              <a:chOff x="7881291" y="2555423"/>
              <a:chExt cx="558123" cy="2280751"/>
            </a:xfrm>
          </p:grpSpPr>
          <p:sp>
            <p:nvSpPr>
              <p:cNvPr id="248" name="Google Shape;248;p27"/>
              <p:cNvSpPr/>
              <p:nvPr/>
            </p:nvSpPr>
            <p:spPr>
              <a:xfrm>
                <a:off x="7977234" y="2785407"/>
                <a:ext cx="426831" cy="628491"/>
              </a:xfrm>
              <a:custGeom>
                <a:avLst/>
                <a:gdLst/>
                <a:ahLst/>
                <a:cxnLst/>
                <a:rect l="l" t="t" r="r" b="b"/>
                <a:pathLst>
                  <a:path w="23147" h="34083" extrusionOk="0">
                    <a:moveTo>
                      <a:pt x="7420" y="1"/>
                    </a:moveTo>
                    <a:cubicBezTo>
                      <a:pt x="6861" y="1"/>
                      <a:pt x="5038" y="7408"/>
                      <a:pt x="4478" y="7408"/>
                    </a:cubicBezTo>
                    <a:cubicBezTo>
                      <a:pt x="4446" y="7408"/>
                      <a:pt x="4417" y="7383"/>
                      <a:pt x="4394" y="7331"/>
                    </a:cubicBezTo>
                    <a:cubicBezTo>
                      <a:pt x="2775" y="6688"/>
                      <a:pt x="1274" y="6271"/>
                      <a:pt x="1" y="5747"/>
                    </a:cubicBezTo>
                    <a:lnTo>
                      <a:pt x="1" y="5747"/>
                    </a:lnTo>
                    <a:cubicBezTo>
                      <a:pt x="1" y="5747"/>
                      <a:pt x="905" y="7712"/>
                      <a:pt x="2036" y="18403"/>
                    </a:cubicBezTo>
                    <a:cubicBezTo>
                      <a:pt x="2668" y="19094"/>
                      <a:pt x="3203" y="19642"/>
                      <a:pt x="3489" y="19820"/>
                    </a:cubicBezTo>
                    <a:cubicBezTo>
                      <a:pt x="3870" y="20070"/>
                      <a:pt x="3644" y="23690"/>
                      <a:pt x="3358" y="33500"/>
                    </a:cubicBezTo>
                    <a:cubicBezTo>
                      <a:pt x="4363" y="33665"/>
                      <a:pt x="7251" y="34082"/>
                      <a:pt x="10529" y="34082"/>
                    </a:cubicBezTo>
                    <a:cubicBezTo>
                      <a:pt x="13193" y="34082"/>
                      <a:pt x="16115" y="33806"/>
                      <a:pt x="18491" y="32893"/>
                    </a:cubicBezTo>
                    <a:cubicBezTo>
                      <a:pt x="17860" y="26631"/>
                      <a:pt x="17443" y="22535"/>
                      <a:pt x="17467" y="22332"/>
                    </a:cubicBezTo>
                    <a:cubicBezTo>
                      <a:pt x="17562" y="21392"/>
                      <a:pt x="17931" y="19713"/>
                      <a:pt x="18622" y="18368"/>
                    </a:cubicBezTo>
                    <a:cubicBezTo>
                      <a:pt x="19312" y="17010"/>
                      <a:pt x="21098" y="13284"/>
                      <a:pt x="21598" y="11688"/>
                    </a:cubicBezTo>
                    <a:cubicBezTo>
                      <a:pt x="22551" y="8652"/>
                      <a:pt x="22968" y="6092"/>
                      <a:pt x="23146" y="4354"/>
                    </a:cubicBezTo>
                    <a:lnTo>
                      <a:pt x="23146" y="4354"/>
                    </a:lnTo>
                    <a:cubicBezTo>
                      <a:pt x="23108" y="4450"/>
                      <a:pt x="23046" y="4483"/>
                      <a:pt x="22971" y="4483"/>
                    </a:cubicBezTo>
                    <a:cubicBezTo>
                      <a:pt x="22794" y="4483"/>
                      <a:pt x="22546" y="4296"/>
                      <a:pt x="22369" y="4296"/>
                    </a:cubicBezTo>
                    <a:cubicBezTo>
                      <a:pt x="22294" y="4296"/>
                      <a:pt x="22232" y="4330"/>
                      <a:pt x="22194" y="4425"/>
                    </a:cubicBezTo>
                    <a:cubicBezTo>
                      <a:pt x="21051" y="7271"/>
                      <a:pt x="19503" y="10045"/>
                      <a:pt x="18050" y="10176"/>
                    </a:cubicBezTo>
                    <a:cubicBezTo>
                      <a:pt x="18042" y="10177"/>
                      <a:pt x="18033" y="10177"/>
                      <a:pt x="18024" y="10177"/>
                    </a:cubicBezTo>
                    <a:cubicBezTo>
                      <a:pt x="17045" y="10177"/>
                      <a:pt x="18788" y="4744"/>
                      <a:pt x="18670" y="3056"/>
                    </a:cubicBezTo>
                    <a:lnTo>
                      <a:pt x="18670" y="3056"/>
                    </a:lnTo>
                    <a:cubicBezTo>
                      <a:pt x="18468" y="3222"/>
                      <a:pt x="18218" y="3292"/>
                      <a:pt x="17935" y="3292"/>
                    </a:cubicBezTo>
                    <a:cubicBezTo>
                      <a:pt x="16534" y="3292"/>
                      <a:pt x="14318" y="1600"/>
                      <a:pt x="13096" y="1600"/>
                    </a:cubicBezTo>
                    <a:cubicBezTo>
                      <a:pt x="12814" y="1600"/>
                      <a:pt x="12584" y="1690"/>
                      <a:pt x="12431" y="1913"/>
                    </a:cubicBezTo>
                    <a:cubicBezTo>
                      <a:pt x="11626" y="3072"/>
                      <a:pt x="11036" y="3512"/>
                      <a:pt x="10544" y="3512"/>
                    </a:cubicBezTo>
                    <a:cubicBezTo>
                      <a:pt x="9450" y="3512"/>
                      <a:pt x="8846" y="1327"/>
                      <a:pt x="7466" y="20"/>
                    </a:cubicBezTo>
                    <a:cubicBezTo>
                      <a:pt x="7452" y="7"/>
                      <a:pt x="7436" y="1"/>
                      <a:pt x="7420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7"/>
              <p:cNvSpPr/>
              <p:nvPr/>
            </p:nvSpPr>
            <p:spPr>
              <a:xfrm>
                <a:off x="7991064" y="2555423"/>
                <a:ext cx="256888" cy="399115"/>
              </a:xfrm>
              <a:custGeom>
                <a:avLst/>
                <a:gdLst/>
                <a:ahLst/>
                <a:cxnLst/>
                <a:rect l="l" t="t" r="r" b="b"/>
                <a:pathLst>
                  <a:path w="13931" h="21644" extrusionOk="0">
                    <a:moveTo>
                      <a:pt x="4555" y="0"/>
                    </a:moveTo>
                    <a:cubicBezTo>
                      <a:pt x="4506" y="0"/>
                      <a:pt x="4456" y="1"/>
                      <a:pt x="4406" y="3"/>
                    </a:cubicBezTo>
                    <a:cubicBezTo>
                      <a:pt x="1870" y="74"/>
                      <a:pt x="846" y="1836"/>
                      <a:pt x="584" y="2300"/>
                    </a:cubicBezTo>
                    <a:cubicBezTo>
                      <a:pt x="536" y="2384"/>
                      <a:pt x="513" y="2658"/>
                      <a:pt x="489" y="3086"/>
                    </a:cubicBezTo>
                    <a:cubicBezTo>
                      <a:pt x="453" y="4503"/>
                      <a:pt x="548" y="7575"/>
                      <a:pt x="513" y="10813"/>
                    </a:cubicBezTo>
                    <a:cubicBezTo>
                      <a:pt x="501" y="12314"/>
                      <a:pt x="453" y="13861"/>
                      <a:pt x="358" y="15290"/>
                    </a:cubicBezTo>
                    <a:cubicBezTo>
                      <a:pt x="346" y="15528"/>
                      <a:pt x="334" y="15766"/>
                      <a:pt x="322" y="15981"/>
                    </a:cubicBezTo>
                    <a:cubicBezTo>
                      <a:pt x="1" y="17100"/>
                      <a:pt x="1156" y="19541"/>
                      <a:pt x="1156" y="19541"/>
                    </a:cubicBezTo>
                    <a:cubicBezTo>
                      <a:pt x="1666" y="20215"/>
                      <a:pt x="2352" y="20468"/>
                      <a:pt x="3037" y="20468"/>
                    </a:cubicBezTo>
                    <a:cubicBezTo>
                      <a:pt x="3550" y="20468"/>
                      <a:pt x="4063" y="20326"/>
                      <a:pt x="4501" y="20112"/>
                    </a:cubicBezTo>
                    <a:cubicBezTo>
                      <a:pt x="5942" y="19410"/>
                      <a:pt x="6740" y="16326"/>
                      <a:pt x="7121" y="12980"/>
                    </a:cubicBezTo>
                    <a:lnTo>
                      <a:pt x="7121" y="12980"/>
                    </a:lnTo>
                    <a:cubicBezTo>
                      <a:pt x="7073" y="13980"/>
                      <a:pt x="7013" y="14969"/>
                      <a:pt x="6930" y="15850"/>
                    </a:cubicBezTo>
                    <a:cubicBezTo>
                      <a:pt x="6823" y="17076"/>
                      <a:pt x="6037" y="19684"/>
                      <a:pt x="6299" y="20315"/>
                    </a:cubicBezTo>
                    <a:cubicBezTo>
                      <a:pt x="6724" y="21299"/>
                      <a:pt x="7495" y="21643"/>
                      <a:pt x="8275" y="21643"/>
                    </a:cubicBezTo>
                    <a:cubicBezTo>
                      <a:pt x="8740" y="21643"/>
                      <a:pt x="9209" y="21521"/>
                      <a:pt x="9609" y="21338"/>
                    </a:cubicBezTo>
                    <a:cubicBezTo>
                      <a:pt x="11097" y="20660"/>
                      <a:pt x="12740" y="15707"/>
                      <a:pt x="13038" y="12564"/>
                    </a:cubicBezTo>
                    <a:cubicBezTo>
                      <a:pt x="13086" y="12099"/>
                      <a:pt x="13133" y="11635"/>
                      <a:pt x="13169" y="11171"/>
                    </a:cubicBezTo>
                    <a:cubicBezTo>
                      <a:pt x="13419" y="8515"/>
                      <a:pt x="13931" y="3205"/>
                      <a:pt x="13788" y="2717"/>
                    </a:cubicBezTo>
                    <a:cubicBezTo>
                      <a:pt x="13627" y="2175"/>
                      <a:pt x="13231" y="796"/>
                      <a:pt x="11184" y="796"/>
                    </a:cubicBezTo>
                    <a:cubicBezTo>
                      <a:pt x="11117" y="796"/>
                      <a:pt x="11048" y="797"/>
                      <a:pt x="10978" y="800"/>
                    </a:cubicBezTo>
                    <a:cubicBezTo>
                      <a:pt x="9490" y="872"/>
                      <a:pt x="8490" y="1419"/>
                      <a:pt x="7990" y="1788"/>
                    </a:cubicBezTo>
                    <a:cubicBezTo>
                      <a:pt x="7990" y="1788"/>
                      <a:pt x="7748" y="2532"/>
                      <a:pt x="7665" y="2532"/>
                    </a:cubicBezTo>
                    <a:cubicBezTo>
                      <a:pt x="7656" y="2532"/>
                      <a:pt x="7649" y="2523"/>
                      <a:pt x="7644" y="2503"/>
                    </a:cubicBezTo>
                    <a:cubicBezTo>
                      <a:pt x="7528" y="1989"/>
                      <a:pt x="6976" y="0"/>
                      <a:pt x="4555" y="0"/>
                    </a:cubicBez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7"/>
              <p:cNvSpPr/>
              <p:nvPr/>
            </p:nvSpPr>
            <p:spPr>
              <a:xfrm>
                <a:off x="8002700" y="3198518"/>
                <a:ext cx="430334" cy="1637656"/>
              </a:xfrm>
              <a:custGeom>
                <a:avLst/>
                <a:gdLst/>
                <a:ahLst/>
                <a:cxnLst/>
                <a:rect l="l" t="t" r="r" b="b"/>
                <a:pathLst>
                  <a:path w="23337" h="88810" extrusionOk="0">
                    <a:moveTo>
                      <a:pt x="17289" y="1"/>
                    </a:moveTo>
                    <a:cubicBezTo>
                      <a:pt x="17146" y="60"/>
                      <a:pt x="16991" y="120"/>
                      <a:pt x="16848" y="179"/>
                    </a:cubicBezTo>
                    <a:cubicBezTo>
                      <a:pt x="14479" y="1084"/>
                      <a:pt x="11567" y="1359"/>
                      <a:pt x="8909" y="1359"/>
                    </a:cubicBezTo>
                    <a:cubicBezTo>
                      <a:pt x="5622" y="1359"/>
                      <a:pt x="2722" y="939"/>
                      <a:pt x="1715" y="775"/>
                    </a:cubicBezTo>
                    <a:cubicBezTo>
                      <a:pt x="1465" y="739"/>
                      <a:pt x="1322" y="715"/>
                      <a:pt x="1322" y="715"/>
                    </a:cubicBezTo>
                    <a:cubicBezTo>
                      <a:pt x="1096" y="4644"/>
                      <a:pt x="1" y="88774"/>
                      <a:pt x="1" y="88774"/>
                    </a:cubicBezTo>
                    <a:lnTo>
                      <a:pt x="2084" y="88809"/>
                    </a:lnTo>
                    <a:lnTo>
                      <a:pt x="23337" y="88202"/>
                    </a:lnTo>
                    <a:cubicBezTo>
                      <a:pt x="22706" y="79511"/>
                      <a:pt x="17289" y="1"/>
                      <a:pt x="17289" y="1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7"/>
              <p:cNvSpPr/>
              <p:nvPr/>
            </p:nvSpPr>
            <p:spPr>
              <a:xfrm>
                <a:off x="8010610" y="3189298"/>
                <a:ext cx="337249" cy="121649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6597" extrusionOk="0">
                    <a:moveTo>
                      <a:pt x="17669" y="1"/>
                    </a:moveTo>
                    <a:cubicBezTo>
                      <a:pt x="17502" y="72"/>
                      <a:pt x="17348" y="144"/>
                      <a:pt x="17181" y="203"/>
                    </a:cubicBezTo>
                    <a:cubicBezTo>
                      <a:pt x="14706" y="1238"/>
                      <a:pt x="11688" y="1563"/>
                      <a:pt x="8877" y="1563"/>
                    </a:cubicBezTo>
                    <a:cubicBezTo>
                      <a:pt x="5062" y="1563"/>
                      <a:pt x="1630" y="965"/>
                      <a:pt x="465" y="739"/>
                    </a:cubicBezTo>
                    <a:cubicBezTo>
                      <a:pt x="191" y="679"/>
                      <a:pt x="36" y="644"/>
                      <a:pt x="36" y="644"/>
                    </a:cubicBezTo>
                    <a:cubicBezTo>
                      <a:pt x="0" y="1346"/>
                      <a:pt x="0" y="3477"/>
                      <a:pt x="12" y="6597"/>
                    </a:cubicBezTo>
                    <a:lnTo>
                      <a:pt x="18288" y="5990"/>
                    </a:lnTo>
                    <a:cubicBezTo>
                      <a:pt x="18026" y="3013"/>
                      <a:pt x="17669" y="1"/>
                      <a:pt x="17669" y="1"/>
                    </a:cubicBezTo>
                    <a:close/>
                  </a:path>
                </a:pathLst>
              </a:custGeom>
              <a:solidFill>
                <a:srgbClr val="FC46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7"/>
              <p:cNvSpPr/>
              <p:nvPr/>
            </p:nvSpPr>
            <p:spPr>
              <a:xfrm>
                <a:off x="8169563" y="2612292"/>
                <a:ext cx="269851" cy="382943"/>
              </a:xfrm>
              <a:custGeom>
                <a:avLst/>
                <a:gdLst/>
                <a:ahLst/>
                <a:cxnLst/>
                <a:rect l="l" t="t" r="r" b="b"/>
                <a:pathLst>
                  <a:path w="14634" h="20767" extrusionOk="0">
                    <a:moveTo>
                      <a:pt x="7148" y="0"/>
                    </a:moveTo>
                    <a:cubicBezTo>
                      <a:pt x="5757" y="0"/>
                      <a:pt x="4873" y="851"/>
                      <a:pt x="4596" y="1110"/>
                    </a:cubicBezTo>
                    <a:cubicBezTo>
                      <a:pt x="4537" y="1169"/>
                      <a:pt x="4430" y="1419"/>
                      <a:pt x="4299" y="1824"/>
                    </a:cubicBezTo>
                    <a:cubicBezTo>
                      <a:pt x="3858" y="3134"/>
                      <a:pt x="3072" y="6051"/>
                      <a:pt x="2120" y="9075"/>
                    </a:cubicBezTo>
                    <a:cubicBezTo>
                      <a:pt x="1679" y="10492"/>
                      <a:pt x="1203" y="11920"/>
                      <a:pt x="715" y="13230"/>
                    </a:cubicBezTo>
                    <a:cubicBezTo>
                      <a:pt x="631" y="13456"/>
                      <a:pt x="548" y="13659"/>
                      <a:pt x="489" y="13873"/>
                    </a:cubicBezTo>
                    <a:cubicBezTo>
                      <a:pt x="429" y="13849"/>
                      <a:pt x="369" y="13837"/>
                      <a:pt x="322" y="13813"/>
                    </a:cubicBezTo>
                    <a:cubicBezTo>
                      <a:pt x="262" y="13909"/>
                      <a:pt x="215" y="14016"/>
                      <a:pt x="155" y="14111"/>
                    </a:cubicBezTo>
                    <a:cubicBezTo>
                      <a:pt x="155" y="14123"/>
                      <a:pt x="143" y="14135"/>
                      <a:pt x="143" y="14147"/>
                    </a:cubicBezTo>
                    <a:cubicBezTo>
                      <a:pt x="236" y="14003"/>
                      <a:pt x="278" y="13947"/>
                      <a:pt x="286" y="13947"/>
                    </a:cubicBezTo>
                    <a:lnTo>
                      <a:pt x="286" y="13947"/>
                    </a:lnTo>
                    <a:cubicBezTo>
                      <a:pt x="302" y="13947"/>
                      <a:pt x="176" y="14188"/>
                      <a:pt x="72" y="14397"/>
                    </a:cubicBezTo>
                    <a:cubicBezTo>
                      <a:pt x="48" y="14504"/>
                      <a:pt x="12" y="14635"/>
                      <a:pt x="0" y="14718"/>
                    </a:cubicBezTo>
                    <a:cubicBezTo>
                      <a:pt x="12" y="14778"/>
                      <a:pt x="12" y="14837"/>
                      <a:pt x="24" y="14909"/>
                    </a:cubicBezTo>
                    <a:cubicBezTo>
                      <a:pt x="60" y="15326"/>
                      <a:pt x="108" y="15730"/>
                      <a:pt x="143" y="16147"/>
                    </a:cubicBezTo>
                    <a:cubicBezTo>
                      <a:pt x="191" y="16647"/>
                      <a:pt x="822" y="17504"/>
                      <a:pt x="822" y="17981"/>
                    </a:cubicBezTo>
                    <a:cubicBezTo>
                      <a:pt x="1223" y="19142"/>
                      <a:pt x="2214" y="19573"/>
                      <a:pt x="3113" y="19573"/>
                    </a:cubicBezTo>
                    <a:cubicBezTo>
                      <a:pt x="3229" y="19573"/>
                      <a:pt x="3342" y="19566"/>
                      <a:pt x="3453" y="19552"/>
                    </a:cubicBezTo>
                    <a:cubicBezTo>
                      <a:pt x="4870" y="19374"/>
                      <a:pt x="5811" y="16385"/>
                      <a:pt x="7085" y="13361"/>
                    </a:cubicBezTo>
                    <a:lnTo>
                      <a:pt x="7085" y="13361"/>
                    </a:lnTo>
                    <a:cubicBezTo>
                      <a:pt x="6763" y="14290"/>
                      <a:pt x="6430" y="15195"/>
                      <a:pt x="6108" y="15992"/>
                    </a:cubicBezTo>
                    <a:cubicBezTo>
                      <a:pt x="5668" y="17111"/>
                      <a:pt x="5513" y="17981"/>
                      <a:pt x="5561" y="18659"/>
                    </a:cubicBezTo>
                    <a:cubicBezTo>
                      <a:pt x="5670" y="20229"/>
                      <a:pt x="6822" y="20766"/>
                      <a:pt x="7822" y="20766"/>
                    </a:cubicBezTo>
                    <a:cubicBezTo>
                      <a:pt x="7907" y="20766"/>
                      <a:pt x="7991" y="20762"/>
                      <a:pt x="8073" y="20755"/>
                    </a:cubicBezTo>
                    <a:cubicBezTo>
                      <a:pt x="9525" y="20624"/>
                      <a:pt x="11061" y="17850"/>
                      <a:pt x="12216" y="15004"/>
                    </a:cubicBezTo>
                    <a:cubicBezTo>
                      <a:pt x="12383" y="14587"/>
                      <a:pt x="12550" y="14159"/>
                      <a:pt x="12716" y="13742"/>
                    </a:cubicBezTo>
                    <a:cubicBezTo>
                      <a:pt x="13681" y="11325"/>
                      <a:pt x="14538" y="9087"/>
                      <a:pt x="14550" y="8575"/>
                    </a:cubicBezTo>
                    <a:cubicBezTo>
                      <a:pt x="14574" y="7991"/>
                      <a:pt x="14633" y="6479"/>
                      <a:pt x="12716" y="5812"/>
                    </a:cubicBezTo>
                    <a:cubicBezTo>
                      <a:pt x="12122" y="5607"/>
                      <a:pt x="11586" y="5536"/>
                      <a:pt x="11130" y="5536"/>
                    </a:cubicBezTo>
                    <a:cubicBezTo>
                      <a:pt x="10610" y="5536"/>
                      <a:pt x="10192" y="5628"/>
                      <a:pt x="9906" y="5717"/>
                    </a:cubicBezTo>
                    <a:cubicBezTo>
                      <a:pt x="10264" y="4669"/>
                      <a:pt x="10502" y="3919"/>
                      <a:pt x="10514" y="3705"/>
                    </a:cubicBezTo>
                    <a:cubicBezTo>
                      <a:pt x="10561" y="3181"/>
                      <a:pt x="10656" y="1050"/>
                      <a:pt x="8490" y="252"/>
                    </a:cubicBezTo>
                    <a:cubicBezTo>
                      <a:pt x="8001" y="72"/>
                      <a:pt x="7553" y="0"/>
                      <a:pt x="7148" y="0"/>
                    </a:cubicBez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7"/>
              <p:cNvSpPr/>
              <p:nvPr/>
            </p:nvSpPr>
            <p:spPr>
              <a:xfrm>
                <a:off x="7881291" y="2772388"/>
                <a:ext cx="315730" cy="352388"/>
              </a:xfrm>
              <a:custGeom>
                <a:avLst/>
                <a:gdLst/>
                <a:ahLst/>
                <a:cxnLst/>
                <a:rect l="l" t="t" r="r" b="b"/>
                <a:pathLst>
                  <a:path w="17122" h="19110" extrusionOk="0">
                    <a:moveTo>
                      <a:pt x="5259" y="1"/>
                    </a:moveTo>
                    <a:cubicBezTo>
                      <a:pt x="4778" y="1"/>
                      <a:pt x="4381" y="89"/>
                      <a:pt x="3918" y="190"/>
                    </a:cubicBezTo>
                    <a:cubicBezTo>
                      <a:pt x="2667" y="452"/>
                      <a:pt x="1334" y="881"/>
                      <a:pt x="584" y="4453"/>
                    </a:cubicBezTo>
                    <a:cubicBezTo>
                      <a:pt x="0" y="7227"/>
                      <a:pt x="1548" y="11513"/>
                      <a:pt x="3203" y="14371"/>
                    </a:cubicBezTo>
                    <a:cubicBezTo>
                      <a:pt x="5049" y="17573"/>
                      <a:pt x="7239" y="19109"/>
                      <a:pt x="7239" y="19109"/>
                    </a:cubicBezTo>
                    <a:cubicBezTo>
                      <a:pt x="14383" y="13252"/>
                      <a:pt x="6121" y="6989"/>
                      <a:pt x="6120" y="6989"/>
                    </a:cubicBezTo>
                    <a:lnTo>
                      <a:pt x="6120" y="6989"/>
                    </a:lnTo>
                    <a:cubicBezTo>
                      <a:pt x="7382" y="7525"/>
                      <a:pt x="8013" y="7870"/>
                      <a:pt x="9633" y="8501"/>
                    </a:cubicBezTo>
                    <a:cubicBezTo>
                      <a:pt x="10633" y="8894"/>
                      <a:pt x="11657" y="9191"/>
                      <a:pt x="12669" y="9239"/>
                    </a:cubicBezTo>
                    <a:cubicBezTo>
                      <a:pt x="12802" y="9247"/>
                      <a:pt x="12945" y="9252"/>
                      <a:pt x="13094" y="9252"/>
                    </a:cubicBezTo>
                    <a:cubicBezTo>
                      <a:pt x="13813" y="9252"/>
                      <a:pt x="14694" y="9152"/>
                      <a:pt x="15502" y="8906"/>
                    </a:cubicBezTo>
                    <a:cubicBezTo>
                      <a:pt x="15502" y="8906"/>
                      <a:pt x="16907" y="8513"/>
                      <a:pt x="17015" y="6810"/>
                    </a:cubicBezTo>
                    <a:cubicBezTo>
                      <a:pt x="17122" y="5120"/>
                      <a:pt x="16764" y="5893"/>
                      <a:pt x="16610" y="5441"/>
                    </a:cubicBezTo>
                    <a:cubicBezTo>
                      <a:pt x="16431" y="5370"/>
                      <a:pt x="16264" y="5286"/>
                      <a:pt x="16110" y="5191"/>
                    </a:cubicBezTo>
                    <a:cubicBezTo>
                      <a:pt x="15788" y="5072"/>
                      <a:pt x="15431" y="4941"/>
                      <a:pt x="15086" y="4762"/>
                    </a:cubicBezTo>
                    <a:cubicBezTo>
                      <a:pt x="14026" y="4203"/>
                      <a:pt x="11835" y="2774"/>
                      <a:pt x="9990" y="1702"/>
                    </a:cubicBezTo>
                    <a:cubicBezTo>
                      <a:pt x="9109" y="1202"/>
                      <a:pt x="8311" y="774"/>
                      <a:pt x="7751" y="559"/>
                    </a:cubicBezTo>
                    <a:cubicBezTo>
                      <a:pt x="7180" y="357"/>
                      <a:pt x="6728" y="214"/>
                      <a:pt x="6335" y="131"/>
                    </a:cubicBezTo>
                    <a:cubicBezTo>
                      <a:pt x="5915" y="37"/>
                      <a:pt x="5570" y="1"/>
                      <a:pt x="5259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27869845-0086-408F-A6F0-C1421E2C2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11" y="3037068"/>
            <a:ext cx="1510501" cy="6616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7107F334-7A7B-4884-A3C8-E54E6CF9B9B7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642099" y="162932"/>
            <a:ext cx="4697163" cy="726900"/>
          </a:xfrm>
        </p:spPr>
        <p:txBody>
          <a:bodyPr/>
          <a:lstStyle/>
          <a:p>
            <a:r>
              <a:rPr lang="pl-PL" sz="2800" dirty="0"/>
              <a:t>Przetwarzanie danych osobowych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D01E3F5-356B-5D4C-B542-0C307D0B51FE}"/>
              </a:ext>
            </a:extLst>
          </p:cNvPr>
          <p:cNvSpPr txBox="1"/>
          <p:nvPr/>
        </p:nvSpPr>
        <p:spPr>
          <a:xfrm>
            <a:off x="922420" y="2094696"/>
            <a:ext cx="62724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Przetwarzanie danych osobowych  - oznacza </a:t>
            </a:r>
            <a:r>
              <a:rPr lang="pl-PL" sz="1600" b="1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operację</a:t>
            </a:r>
            <a:r>
              <a:rPr lang="pl-PL" sz="1600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 lub </a:t>
            </a:r>
            <a:r>
              <a:rPr lang="pl-PL" sz="1600" b="1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zestaw operacji wykonywanych na danych osobowych </a:t>
            </a:r>
            <a:r>
              <a:rPr lang="pl-PL" sz="1600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lub </a:t>
            </a:r>
            <a:r>
              <a:rPr lang="pl-PL" sz="1600" b="1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zestawach danych osobowych </a:t>
            </a:r>
            <a:r>
              <a:rPr lang="pl-PL" sz="1600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w sposób </a:t>
            </a:r>
            <a:r>
              <a:rPr lang="pl-PL" sz="1600" b="1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zautomatyzowany</a:t>
            </a:r>
            <a:r>
              <a:rPr lang="pl-PL" sz="1600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 lub </a:t>
            </a:r>
            <a:r>
              <a:rPr lang="pl-PL" sz="1600" b="1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niezautomatyzowany</a:t>
            </a:r>
            <a:r>
              <a:rPr lang="pl-PL" sz="1600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.</a:t>
            </a:r>
          </a:p>
          <a:p>
            <a:pPr algn="just"/>
            <a:endParaRPr lang="pl-PL" sz="1600" dirty="0">
              <a:latin typeface="Roboto Condensed" pitchFamily="2" charset="0"/>
              <a:ea typeface="Roboto Condensed" pitchFamily="2" charset="0"/>
              <a:sym typeface="Wingdings" pitchFamily="2" charset="2"/>
            </a:endParaRPr>
          </a:p>
          <a:p>
            <a:pPr algn="just"/>
            <a:endParaRPr lang="pl-PL" sz="1600" dirty="0">
              <a:latin typeface="Roboto Condensed" pitchFamily="2" charset="0"/>
              <a:ea typeface="Roboto Condensed" pitchFamily="2" charset="0"/>
              <a:sym typeface="Wingdings" pitchFamily="2" charset="2"/>
            </a:endParaRPr>
          </a:p>
          <a:p>
            <a:pPr algn="just"/>
            <a:endParaRPr lang="pl-PL" sz="1600" dirty="0">
              <a:latin typeface="Roboto Condensed" pitchFamily="2" charset="0"/>
              <a:ea typeface="Roboto Condensed" pitchFamily="2" charset="0"/>
              <a:sym typeface="Wingdings" pitchFamily="2" charset="2"/>
            </a:endParaRPr>
          </a:p>
          <a:p>
            <a:pPr algn="just"/>
            <a:endParaRPr lang="pl-PL" sz="1600" dirty="0">
              <a:latin typeface="Roboto Condensed" pitchFamily="2" charset="0"/>
              <a:ea typeface="Roboto Condensed" pitchFamily="2" charset="0"/>
              <a:sym typeface="Wingdings" pitchFamily="2" charset="2"/>
            </a:endParaRPr>
          </a:p>
          <a:p>
            <a:pPr algn="just"/>
            <a:endParaRPr lang="pl-PL" sz="1600" dirty="0">
              <a:latin typeface="Roboto Condensed" pitchFamily="2" charset="0"/>
              <a:ea typeface="Roboto Condensed" pitchFamily="2" charset="0"/>
              <a:sym typeface="Wingdings" pitchFamily="2" charset="2"/>
            </a:endParaRPr>
          </a:p>
          <a:p>
            <a:pPr algn="just"/>
            <a:endParaRPr lang="pl-PL" sz="1600" dirty="0">
              <a:latin typeface="Roboto Condensed" pitchFamily="2" charset="0"/>
              <a:ea typeface="Roboto Condensed" pitchFamily="2" charset="0"/>
              <a:sym typeface="Wingdings" pitchFamily="2" charset="2"/>
            </a:endParaRPr>
          </a:p>
          <a:p>
            <a:pPr algn="just"/>
            <a:endParaRPr lang="pl-PL" sz="1600" dirty="0">
              <a:latin typeface="Roboto Condensed" pitchFamily="2" charset="0"/>
              <a:ea typeface="Roboto Condensed" pitchFamily="2" charset="0"/>
              <a:sym typeface="Wingdings" pitchFamily="2" charset="2"/>
            </a:endParaRPr>
          </a:p>
          <a:p>
            <a:pPr algn="just"/>
            <a:r>
              <a:rPr lang="pl-PL" sz="1600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(art. 4 pkt 2 RODO)</a:t>
            </a:r>
          </a:p>
          <a:p>
            <a:pPr algn="just"/>
            <a:endParaRPr lang="pl-PL" sz="1600" dirty="0">
              <a:latin typeface="Roboto Condensed" pitchFamily="2" charset="0"/>
              <a:ea typeface="Roboto Condensed" pitchFamily="2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47053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7107F334-7A7B-4884-A3C8-E54E6CF9B9B7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642099" y="162932"/>
            <a:ext cx="4697163" cy="726900"/>
          </a:xfrm>
        </p:spPr>
        <p:txBody>
          <a:bodyPr/>
          <a:lstStyle/>
          <a:p>
            <a:r>
              <a:rPr lang="pl-PL" sz="2800" dirty="0"/>
              <a:t>Przetwarzanie danych osobowych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D01E3F5-356B-5D4C-B542-0C307D0B51FE}"/>
              </a:ext>
            </a:extLst>
          </p:cNvPr>
          <p:cNvSpPr txBox="1"/>
          <p:nvPr/>
        </p:nvSpPr>
        <p:spPr>
          <a:xfrm>
            <a:off x="906377" y="1441138"/>
            <a:ext cx="627246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Przetwarzanie to: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l-PL" b="1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Zbieranie;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l-PL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Utrwalanie;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l-PL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Organizowanie;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l-PL" b="1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Porządkowanie;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l-PL" b="1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Przechowywanie;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l-PL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Adaptowanie lub modyfikowanie;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l-PL" b="1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Pobieranie;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l-PL" b="1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Przeglądanie;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l-PL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Wykorzystywanie; 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l-PL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Ujawnianie poprzez przesyłanie;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l-PL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Rozpowszechnianie lub innego rodzaju udostępnianie;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l-PL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Dopasowywanie lub łączenie;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l-PL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Ograniczanie;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l-PL" b="1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Usuwanie lub niszczenie;</a:t>
            </a:r>
          </a:p>
          <a:p>
            <a:pPr algn="just"/>
            <a:endParaRPr lang="pl-PL" dirty="0">
              <a:latin typeface="Roboto Condensed" pitchFamily="2" charset="0"/>
              <a:ea typeface="Roboto Condensed" pitchFamily="2" charset="0"/>
              <a:sym typeface="Wingdings" pitchFamily="2" charset="2"/>
            </a:endParaRP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54301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0" name="Google Shape;5130;p41"/>
          <p:cNvGrpSpPr/>
          <p:nvPr/>
        </p:nvGrpSpPr>
        <p:grpSpPr>
          <a:xfrm>
            <a:off x="390651" y="535413"/>
            <a:ext cx="8040999" cy="3960312"/>
            <a:chOff x="440099" y="736575"/>
            <a:chExt cx="8040999" cy="3499597"/>
          </a:xfrm>
        </p:grpSpPr>
        <p:sp>
          <p:nvSpPr>
            <p:cNvPr id="5131" name="Google Shape;5131;p41"/>
            <p:cNvSpPr/>
            <p:nvPr/>
          </p:nvSpPr>
          <p:spPr>
            <a:xfrm>
              <a:off x="440099" y="3915129"/>
              <a:ext cx="8040999" cy="321043"/>
            </a:xfrm>
            <a:custGeom>
              <a:avLst/>
              <a:gdLst/>
              <a:ahLst/>
              <a:cxnLst/>
              <a:rect l="l" t="t" r="r" b="b"/>
              <a:pathLst>
                <a:path w="265117" h="10585" extrusionOk="0">
                  <a:moveTo>
                    <a:pt x="132553" y="0"/>
                  </a:moveTo>
                  <a:cubicBezTo>
                    <a:pt x="97393" y="0"/>
                    <a:pt x="63687" y="560"/>
                    <a:pt x="38827" y="1548"/>
                  </a:cubicBezTo>
                  <a:cubicBezTo>
                    <a:pt x="13966" y="2548"/>
                    <a:pt x="0" y="3894"/>
                    <a:pt x="0" y="5287"/>
                  </a:cubicBezTo>
                  <a:cubicBezTo>
                    <a:pt x="0" y="6692"/>
                    <a:pt x="13966" y="8037"/>
                    <a:pt x="38827" y="9037"/>
                  </a:cubicBezTo>
                  <a:cubicBezTo>
                    <a:pt x="63687" y="10025"/>
                    <a:pt x="97393" y="10585"/>
                    <a:pt x="132553" y="10585"/>
                  </a:cubicBezTo>
                  <a:cubicBezTo>
                    <a:pt x="167712" y="10585"/>
                    <a:pt x="201430" y="10025"/>
                    <a:pt x="226290" y="9037"/>
                  </a:cubicBezTo>
                  <a:cubicBezTo>
                    <a:pt x="251151" y="8037"/>
                    <a:pt x="265117" y="6692"/>
                    <a:pt x="265117" y="5287"/>
                  </a:cubicBezTo>
                  <a:cubicBezTo>
                    <a:pt x="265117" y="3894"/>
                    <a:pt x="251151" y="2548"/>
                    <a:pt x="226290" y="1548"/>
                  </a:cubicBezTo>
                  <a:cubicBezTo>
                    <a:pt x="201430" y="560"/>
                    <a:pt x="167712" y="0"/>
                    <a:pt x="132553" y="0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41"/>
            <p:cNvSpPr/>
            <p:nvPr/>
          </p:nvSpPr>
          <p:spPr>
            <a:xfrm>
              <a:off x="1745896" y="736575"/>
              <a:ext cx="2610897" cy="3333843"/>
            </a:xfrm>
            <a:custGeom>
              <a:avLst/>
              <a:gdLst/>
              <a:ahLst/>
              <a:cxnLst/>
              <a:rect l="l" t="t" r="r" b="b"/>
              <a:pathLst>
                <a:path w="86083" h="109919" extrusionOk="0">
                  <a:moveTo>
                    <a:pt x="43041" y="1"/>
                  </a:moveTo>
                  <a:cubicBezTo>
                    <a:pt x="35802" y="1"/>
                    <a:pt x="29933" y="5859"/>
                    <a:pt x="29933" y="13097"/>
                  </a:cubicBezTo>
                  <a:cubicBezTo>
                    <a:pt x="29933" y="17550"/>
                    <a:pt x="32147" y="21468"/>
                    <a:pt x="35540" y="23837"/>
                  </a:cubicBezTo>
                  <a:lnTo>
                    <a:pt x="8990" y="23837"/>
                  </a:lnTo>
                  <a:cubicBezTo>
                    <a:pt x="4025" y="23837"/>
                    <a:pt x="0" y="27861"/>
                    <a:pt x="0" y="32826"/>
                  </a:cubicBezTo>
                  <a:lnTo>
                    <a:pt x="0" y="100930"/>
                  </a:lnTo>
                  <a:cubicBezTo>
                    <a:pt x="0" y="105895"/>
                    <a:pt x="4025" y="109919"/>
                    <a:pt x="8990" y="109919"/>
                  </a:cubicBezTo>
                  <a:lnTo>
                    <a:pt x="77093" y="109919"/>
                  </a:lnTo>
                  <a:cubicBezTo>
                    <a:pt x="82058" y="109919"/>
                    <a:pt x="86082" y="105895"/>
                    <a:pt x="86082" y="100930"/>
                  </a:cubicBezTo>
                  <a:lnTo>
                    <a:pt x="86082" y="76248"/>
                  </a:lnTo>
                  <a:cubicBezTo>
                    <a:pt x="83713" y="78558"/>
                    <a:pt x="80487" y="79987"/>
                    <a:pt x="76915" y="79987"/>
                  </a:cubicBezTo>
                  <a:cubicBezTo>
                    <a:pt x="69688" y="79987"/>
                    <a:pt x="63818" y="74117"/>
                    <a:pt x="63818" y="66878"/>
                  </a:cubicBezTo>
                  <a:cubicBezTo>
                    <a:pt x="63818" y="59651"/>
                    <a:pt x="69688" y="53781"/>
                    <a:pt x="76915" y="53781"/>
                  </a:cubicBezTo>
                  <a:cubicBezTo>
                    <a:pt x="80487" y="53781"/>
                    <a:pt x="83713" y="55210"/>
                    <a:pt x="86082" y="57520"/>
                  </a:cubicBezTo>
                  <a:lnTo>
                    <a:pt x="86082" y="32826"/>
                  </a:lnTo>
                  <a:cubicBezTo>
                    <a:pt x="86082" y="27861"/>
                    <a:pt x="82058" y="23837"/>
                    <a:pt x="77093" y="23837"/>
                  </a:cubicBezTo>
                  <a:lnTo>
                    <a:pt x="50530" y="23837"/>
                  </a:lnTo>
                  <a:cubicBezTo>
                    <a:pt x="53924" y="21468"/>
                    <a:pt x="56138" y="17550"/>
                    <a:pt x="56138" y="13097"/>
                  </a:cubicBezTo>
                  <a:cubicBezTo>
                    <a:pt x="56138" y="5859"/>
                    <a:pt x="50268" y="1"/>
                    <a:pt x="43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41"/>
            <p:cNvSpPr/>
            <p:nvPr/>
          </p:nvSpPr>
          <p:spPr>
            <a:xfrm>
              <a:off x="3841092" y="1459521"/>
              <a:ext cx="3334207" cy="2610897"/>
            </a:xfrm>
            <a:custGeom>
              <a:avLst/>
              <a:gdLst/>
              <a:ahLst/>
              <a:cxnLst/>
              <a:rect l="l" t="t" r="r" b="b"/>
              <a:pathLst>
                <a:path w="109931" h="86083" extrusionOk="0">
                  <a:moveTo>
                    <a:pt x="32838" y="1"/>
                  </a:moveTo>
                  <a:cubicBezTo>
                    <a:pt x="27873" y="1"/>
                    <a:pt x="23849" y="4025"/>
                    <a:pt x="23849" y="8990"/>
                  </a:cubicBezTo>
                  <a:lnTo>
                    <a:pt x="23849" y="35553"/>
                  </a:lnTo>
                  <a:cubicBezTo>
                    <a:pt x="21479" y="32160"/>
                    <a:pt x="17562" y="29945"/>
                    <a:pt x="13109" y="29945"/>
                  </a:cubicBezTo>
                  <a:cubicBezTo>
                    <a:pt x="5870" y="29945"/>
                    <a:pt x="0" y="35815"/>
                    <a:pt x="0" y="43042"/>
                  </a:cubicBezTo>
                  <a:cubicBezTo>
                    <a:pt x="0" y="50281"/>
                    <a:pt x="5870" y="56151"/>
                    <a:pt x="13109" y="56151"/>
                  </a:cubicBezTo>
                  <a:cubicBezTo>
                    <a:pt x="17562" y="56151"/>
                    <a:pt x="21479" y="53936"/>
                    <a:pt x="23849" y="50543"/>
                  </a:cubicBezTo>
                  <a:lnTo>
                    <a:pt x="23849" y="77094"/>
                  </a:lnTo>
                  <a:cubicBezTo>
                    <a:pt x="23849" y="82059"/>
                    <a:pt x="27873" y="86083"/>
                    <a:pt x="32838" y="86083"/>
                  </a:cubicBezTo>
                  <a:lnTo>
                    <a:pt x="57531" y="86083"/>
                  </a:lnTo>
                  <a:cubicBezTo>
                    <a:pt x="55210" y="83725"/>
                    <a:pt x="53781" y="80499"/>
                    <a:pt x="53781" y="76927"/>
                  </a:cubicBezTo>
                  <a:cubicBezTo>
                    <a:pt x="53781" y="69688"/>
                    <a:pt x="59651" y="63830"/>
                    <a:pt x="66890" y="63830"/>
                  </a:cubicBezTo>
                  <a:cubicBezTo>
                    <a:pt x="74129" y="63830"/>
                    <a:pt x="79998" y="69688"/>
                    <a:pt x="79998" y="76927"/>
                  </a:cubicBezTo>
                  <a:cubicBezTo>
                    <a:pt x="79998" y="80499"/>
                    <a:pt x="78570" y="83725"/>
                    <a:pt x="76260" y="86083"/>
                  </a:cubicBezTo>
                  <a:lnTo>
                    <a:pt x="100942" y="86083"/>
                  </a:lnTo>
                  <a:cubicBezTo>
                    <a:pt x="105906" y="86083"/>
                    <a:pt x="109931" y="82059"/>
                    <a:pt x="109931" y="77094"/>
                  </a:cubicBezTo>
                  <a:lnTo>
                    <a:pt x="109931" y="8990"/>
                  </a:lnTo>
                  <a:cubicBezTo>
                    <a:pt x="109931" y="4025"/>
                    <a:pt x="105906" y="1"/>
                    <a:pt x="100942" y="1"/>
                  </a:cubicBezTo>
                  <a:close/>
                </a:path>
              </a:pathLst>
            </a:custGeom>
            <a:solidFill>
              <a:srgbClr val="FF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41"/>
            <p:cNvSpPr/>
            <p:nvPr/>
          </p:nvSpPr>
          <p:spPr>
            <a:xfrm>
              <a:off x="1147152" y="2350040"/>
              <a:ext cx="598775" cy="525467"/>
            </a:xfrm>
            <a:custGeom>
              <a:avLst/>
              <a:gdLst/>
              <a:ahLst/>
              <a:cxnLst/>
              <a:rect l="l" t="t" r="r" b="b"/>
              <a:pathLst>
                <a:path w="19742" h="17325" extrusionOk="0">
                  <a:moveTo>
                    <a:pt x="3430" y="1"/>
                  </a:moveTo>
                  <a:cubicBezTo>
                    <a:pt x="3430" y="1"/>
                    <a:pt x="3227" y="2334"/>
                    <a:pt x="2180" y="2739"/>
                  </a:cubicBezTo>
                  <a:cubicBezTo>
                    <a:pt x="1120" y="3156"/>
                    <a:pt x="1" y="7002"/>
                    <a:pt x="72" y="7728"/>
                  </a:cubicBezTo>
                  <a:cubicBezTo>
                    <a:pt x="156" y="8454"/>
                    <a:pt x="929" y="13479"/>
                    <a:pt x="929" y="13479"/>
                  </a:cubicBezTo>
                  <a:cubicBezTo>
                    <a:pt x="1489" y="14895"/>
                    <a:pt x="3751" y="17324"/>
                    <a:pt x="3751" y="17324"/>
                  </a:cubicBezTo>
                  <a:cubicBezTo>
                    <a:pt x="3751" y="17324"/>
                    <a:pt x="7523" y="15061"/>
                    <a:pt x="10280" y="15061"/>
                  </a:cubicBezTo>
                  <a:cubicBezTo>
                    <a:pt x="10863" y="15061"/>
                    <a:pt x="11401" y="15162"/>
                    <a:pt x="11847" y="15407"/>
                  </a:cubicBezTo>
                  <a:cubicBezTo>
                    <a:pt x="13823" y="16487"/>
                    <a:pt x="15490" y="17238"/>
                    <a:pt x="16911" y="17238"/>
                  </a:cubicBezTo>
                  <a:cubicBezTo>
                    <a:pt x="17323" y="17238"/>
                    <a:pt x="17714" y="17175"/>
                    <a:pt x="18086" y="17038"/>
                  </a:cubicBezTo>
                  <a:cubicBezTo>
                    <a:pt x="19741" y="16431"/>
                    <a:pt x="12645" y="3513"/>
                    <a:pt x="12645" y="3513"/>
                  </a:cubicBezTo>
                  <a:lnTo>
                    <a:pt x="3430" y="1"/>
                  </a:ln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41"/>
            <p:cNvSpPr/>
            <p:nvPr/>
          </p:nvSpPr>
          <p:spPr>
            <a:xfrm>
              <a:off x="819254" y="2741509"/>
              <a:ext cx="670627" cy="1011869"/>
            </a:xfrm>
            <a:custGeom>
              <a:avLst/>
              <a:gdLst/>
              <a:ahLst/>
              <a:cxnLst/>
              <a:rect l="l" t="t" r="r" b="b"/>
              <a:pathLst>
                <a:path w="22111" h="33362" extrusionOk="0">
                  <a:moveTo>
                    <a:pt x="15527" y="0"/>
                  </a:moveTo>
                  <a:cubicBezTo>
                    <a:pt x="8419" y="9382"/>
                    <a:pt x="10812" y="12787"/>
                    <a:pt x="9276" y="16490"/>
                  </a:cubicBezTo>
                  <a:cubicBezTo>
                    <a:pt x="7728" y="20205"/>
                    <a:pt x="1" y="32302"/>
                    <a:pt x="1" y="32302"/>
                  </a:cubicBezTo>
                  <a:lnTo>
                    <a:pt x="1358" y="33361"/>
                  </a:lnTo>
                  <a:cubicBezTo>
                    <a:pt x="14324" y="22205"/>
                    <a:pt x="14836" y="15121"/>
                    <a:pt x="14836" y="15121"/>
                  </a:cubicBezTo>
                  <a:cubicBezTo>
                    <a:pt x="19730" y="9156"/>
                    <a:pt x="22111" y="4501"/>
                    <a:pt x="22111" y="4501"/>
                  </a:cubicBezTo>
                  <a:lnTo>
                    <a:pt x="15527" y="0"/>
                  </a:ln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41"/>
            <p:cNvSpPr/>
            <p:nvPr/>
          </p:nvSpPr>
          <p:spPr>
            <a:xfrm>
              <a:off x="1149335" y="2628105"/>
              <a:ext cx="262536" cy="415673"/>
            </a:xfrm>
            <a:custGeom>
              <a:avLst/>
              <a:gdLst/>
              <a:ahLst/>
              <a:cxnLst/>
              <a:rect l="l" t="t" r="r" b="b"/>
              <a:pathLst>
                <a:path w="8656" h="13705" extrusionOk="0">
                  <a:moveTo>
                    <a:pt x="3667" y="0"/>
                  </a:moveTo>
                  <a:cubicBezTo>
                    <a:pt x="1619" y="3918"/>
                    <a:pt x="941" y="8930"/>
                    <a:pt x="941" y="8930"/>
                  </a:cubicBezTo>
                  <a:lnTo>
                    <a:pt x="0" y="11276"/>
                  </a:lnTo>
                  <a:cubicBezTo>
                    <a:pt x="0" y="11276"/>
                    <a:pt x="3310" y="13050"/>
                    <a:pt x="7120" y="13705"/>
                  </a:cubicBezTo>
                  <a:lnTo>
                    <a:pt x="8656" y="9656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41"/>
            <p:cNvSpPr/>
            <p:nvPr/>
          </p:nvSpPr>
          <p:spPr>
            <a:xfrm>
              <a:off x="1342537" y="2866803"/>
              <a:ext cx="388224" cy="1077231"/>
            </a:xfrm>
            <a:custGeom>
              <a:avLst/>
              <a:gdLst/>
              <a:ahLst/>
              <a:cxnLst/>
              <a:rect l="l" t="t" r="r" b="b"/>
              <a:pathLst>
                <a:path w="12800" h="35517" extrusionOk="0">
                  <a:moveTo>
                    <a:pt x="7965" y="0"/>
                  </a:moveTo>
                  <a:lnTo>
                    <a:pt x="0" y="548"/>
                  </a:lnTo>
                  <a:cubicBezTo>
                    <a:pt x="214" y="12312"/>
                    <a:pt x="4203" y="13502"/>
                    <a:pt x="5286" y="17372"/>
                  </a:cubicBezTo>
                  <a:cubicBezTo>
                    <a:pt x="6370" y="21241"/>
                    <a:pt x="7775" y="35517"/>
                    <a:pt x="7775" y="35517"/>
                  </a:cubicBezTo>
                  <a:lnTo>
                    <a:pt x="9501" y="35517"/>
                  </a:lnTo>
                  <a:cubicBezTo>
                    <a:pt x="12799" y="18729"/>
                    <a:pt x="8811" y="12847"/>
                    <a:pt x="8811" y="12847"/>
                  </a:cubicBezTo>
                  <a:cubicBezTo>
                    <a:pt x="8977" y="5132"/>
                    <a:pt x="7965" y="0"/>
                    <a:pt x="7965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41"/>
            <p:cNvSpPr/>
            <p:nvPr/>
          </p:nvSpPr>
          <p:spPr>
            <a:xfrm>
              <a:off x="1237080" y="2628105"/>
              <a:ext cx="398324" cy="417523"/>
            </a:xfrm>
            <a:custGeom>
              <a:avLst/>
              <a:gdLst/>
              <a:ahLst/>
              <a:cxnLst/>
              <a:rect l="l" t="t" r="r" b="b"/>
              <a:pathLst>
                <a:path w="13133" h="13766" extrusionOk="0">
                  <a:moveTo>
                    <a:pt x="774" y="0"/>
                  </a:moveTo>
                  <a:lnTo>
                    <a:pt x="774" y="0"/>
                  </a:lnTo>
                  <a:cubicBezTo>
                    <a:pt x="0" y="2489"/>
                    <a:pt x="691" y="4882"/>
                    <a:pt x="1453" y="6525"/>
                  </a:cubicBezTo>
                  <a:cubicBezTo>
                    <a:pt x="1524" y="6656"/>
                    <a:pt x="1584" y="6799"/>
                    <a:pt x="1655" y="6930"/>
                  </a:cubicBezTo>
                  <a:cubicBezTo>
                    <a:pt x="2227" y="8037"/>
                    <a:pt x="2775" y="8716"/>
                    <a:pt x="2775" y="8716"/>
                  </a:cubicBezTo>
                  <a:lnTo>
                    <a:pt x="3370" y="12883"/>
                  </a:lnTo>
                  <a:lnTo>
                    <a:pt x="3394" y="13050"/>
                  </a:lnTo>
                  <a:lnTo>
                    <a:pt x="3477" y="13693"/>
                  </a:lnTo>
                  <a:cubicBezTo>
                    <a:pt x="4566" y="13745"/>
                    <a:pt x="5565" y="13766"/>
                    <a:pt x="6469" y="13766"/>
                  </a:cubicBezTo>
                  <a:cubicBezTo>
                    <a:pt x="10322" y="13766"/>
                    <a:pt x="12454" y="13383"/>
                    <a:pt x="12454" y="13383"/>
                  </a:cubicBezTo>
                  <a:lnTo>
                    <a:pt x="12419" y="12776"/>
                  </a:lnTo>
                  <a:lnTo>
                    <a:pt x="12407" y="12609"/>
                  </a:lnTo>
                  <a:lnTo>
                    <a:pt x="12359" y="11597"/>
                  </a:lnTo>
                  <a:cubicBezTo>
                    <a:pt x="13133" y="4311"/>
                    <a:pt x="8763" y="370"/>
                    <a:pt x="8763" y="370"/>
                  </a:cubicBezTo>
                  <a:lnTo>
                    <a:pt x="7894" y="334"/>
                  </a:lnTo>
                  <a:lnTo>
                    <a:pt x="7692" y="322"/>
                  </a:lnTo>
                  <a:lnTo>
                    <a:pt x="6358" y="262"/>
                  </a:lnTo>
                  <a:lnTo>
                    <a:pt x="6192" y="250"/>
                  </a:lnTo>
                  <a:lnTo>
                    <a:pt x="2144" y="72"/>
                  </a:lnTo>
                  <a:lnTo>
                    <a:pt x="1977" y="60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41"/>
            <p:cNvSpPr/>
            <p:nvPr/>
          </p:nvSpPr>
          <p:spPr>
            <a:xfrm>
              <a:off x="1272475" y="2627378"/>
              <a:ext cx="30360" cy="210551"/>
            </a:xfrm>
            <a:custGeom>
              <a:avLst/>
              <a:gdLst/>
              <a:ahLst/>
              <a:cxnLst/>
              <a:rect l="l" t="t" r="r" b="b"/>
              <a:pathLst>
                <a:path w="1001" h="6942" extrusionOk="0">
                  <a:moveTo>
                    <a:pt x="846" y="1"/>
                  </a:moveTo>
                  <a:cubicBezTo>
                    <a:pt x="846" y="1"/>
                    <a:pt x="834" y="24"/>
                    <a:pt x="810" y="84"/>
                  </a:cubicBezTo>
                  <a:cubicBezTo>
                    <a:pt x="667" y="536"/>
                    <a:pt x="0" y="2846"/>
                    <a:pt x="286" y="6549"/>
                  </a:cubicBezTo>
                  <a:cubicBezTo>
                    <a:pt x="357" y="6680"/>
                    <a:pt x="417" y="6823"/>
                    <a:pt x="488" y="6942"/>
                  </a:cubicBezTo>
                  <a:cubicBezTo>
                    <a:pt x="107" y="2906"/>
                    <a:pt x="869" y="429"/>
                    <a:pt x="977" y="96"/>
                  </a:cubicBezTo>
                  <a:cubicBezTo>
                    <a:pt x="988" y="72"/>
                    <a:pt x="988" y="60"/>
                    <a:pt x="1000" y="48"/>
                  </a:cubicBezTo>
                  <a:lnTo>
                    <a:pt x="846" y="1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41"/>
            <p:cNvSpPr/>
            <p:nvPr/>
          </p:nvSpPr>
          <p:spPr>
            <a:xfrm>
              <a:off x="1339262" y="2629895"/>
              <a:ext cx="274487" cy="397262"/>
            </a:xfrm>
            <a:custGeom>
              <a:avLst/>
              <a:gdLst/>
              <a:ahLst/>
              <a:cxnLst/>
              <a:rect l="l" t="t" r="r" b="b"/>
              <a:pathLst>
                <a:path w="9050" h="13098" extrusionOk="0">
                  <a:moveTo>
                    <a:pt x="4323" y="1"/>
                  </a:moveTo>
                  <a:lnTo>
                    <a:pt x="4204" y="108"/>
                  </a:lnTo>
                  <a:cubicBezTo>
                    <a:pt x="4204" y="108"/>
                    <a:pt x="4251" y="168"/>
                    <a:pt x="4323" y="263"/>
                  </a:cubicBezTo>
                  <a:cubicBezTo>
                    <a:pt x="4561" y="584"/>
                    <a:pt x="5132" y="1382"/>
                    <a:pt x="5728" y="2549"/>
                  </a:cubicBezTo>
                  <a:cubicBezTo>
                    <a:pt x="3739" y="2132"/>
                    <a:pt x="3144" y="692"/>
                    <a:pt x="2989" y="203"/>
                  </a:cubicBezTo>
                  <a:cubicBezTo>
                    <a:pt x="2966" y="108"/>
                    <a:pt x="2954" y="49"/>
                    <a:pt x="2954" y="49"/>
                  </a:cubicBezTo>
                  <a:lnTo>
                    <a:pt x="2787" y="72"/>
                  </a:lnTo>
                  <a:cubicBezTo>
                    <a:pt x="2787" y="72"/>
                    <a:pt x="2799" y="120"/>
                    <a:pt x="2823" y="191"/>
                  </a:cubicBezTo>
                  <a:cubicBezTo>
                    <a:pt x="2954" y="668"/>
                    <a:pt x="3573" y="2323"/>
                    <a:pt x="5823" y="2739"/>
                  </a:cubicBezTo>
                  <a:cubicBezTo>
                    <a:pt x="6704" y="4525"/>
                    <a:pt x="7621" y="7133"/>
                    <a:pt x="7585" y="10169"/>
                  </a:cubicBezTo>
                  <a:lnTo>
                    <a:pt x="7752" y="12776"/>
                  </a:lnTo>
                  <a:cubicBezTo>
                    <a:pt x="6675" y="12890"/>
                    <a:pt x="5345" y="12928"/>
                    <a:pt x="4065" y="12928"/>
                  </a:cubicBezTo>
                  <a:cubicBezTo>
                    <a:pt x="2400" y="12928"/>
                    <a:pt x="822" y="12864"/>
                    <a:pt x="1" y="12824"/>
                  </a:cubicBezTo>
                  <a:lnTo>
                    <a:pt x="1" y="12824"/>
                  </a:lnTo>
                  <a:lnTo>
                    <a:pt x="25" y="12991"/>
                  </a:lnTo>
                  <a:cubicBezTo>
                    <a:pt x="858" y="13026"/>
                    <a:pt x="2430" y="13098"/>
                    <a:pt x="4097" y="13098"/>
                  </a:cubicBezTo>
                  <a:cubicBezTo>
                    <a:pt x="5954" y="13098"/>
                    <a:pt x="7895" y="13014"/>
                    <a:pt x="9050" y="12717"/>
                  </a:cubicBezTo>
                  <a:lnTo>
                    <a:pt x="9038" y="12550"/>
                  </a:lnTo>
                  <a:cubicBezTo>
                    <a:pt x="8728" y="12633"/>
                    <a:pt x="8335" y="12705"/>
                    <a:pt x="7907" y="12753"/>
                  </a:cubicBezTo>
                  <a:lnTo>
                    <a:pt x="7752" y="10157"/>
                  </a:lnTo>
                  <a:cubicBezTo>
                    <a:pt x="7811" y="5133"/>
                    <a:pt x="5275" y="1299"/>
                    <a:pt x="4525" y="275"/>
                  </a:cubicBezTo>
                  <a:cubicBezTo>
                    <a:pt x="4406" y="108"/>
                    <a:pt x="4335" y="13"/>
                    <a:pt x="4323" y="1"/>
                  </a:cubicBez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41"/>
            <p:cNvSpPr/>
            <p:nvPr/>
          </p:nvSpPr>
          <p:spPr>
            <a:xfrm>
              <a:off x="1000172" y="2092629"/>
              <a:ext cx="362595" cy="212492"/>
            </a:xfrm>
            <a:custGeom>
              <a:avLst/>
              <a:gdLst/>
              <a:ahLst/>
              <a:cxnLst/>
              <a:rect l="l" t="t" r="r" b="b"/>
              <a:pathLst>
                <a:path w="11955" h="7006" extrusionOk="0">
                  <a:moveTo>
                    <a:pt x="11431" y="1"/>
                  </a:moveTo>
                  <a:cubicBezTo>
                    <a:pt x="9085" y="1"/>
                    <a:pt x="1382" y="3023"/>
                    <a:pt x="1382" y="3023"/>
                  </a:cubicBezTo>
                  <a:cubicBezTo>
                    <a:pt x="1382" y="3023"/>
                    <a:pt x="1" y="5475"/>
                    <a:pt x="858" y="6428"/>
                  </a:cubicBezTo>
                  <a:cubicBezTo>
                    <a:pt x="1231" y="6847"/>
                    <a:pt x="2015" y="7005"/>
                    <a:pt x="2860" y="7005"/>
                  </a:cubicBezTo>
                  <a:cubicBezTo>
                    <a:pt x="3959" y="7005"/>
                    <a:pt x="5160" y="6738"/>
                    <a:pt x="5692" y="6428"/>
                  </a:cubicBezTo>
                  <a:cubicBezTo>
                    <a:pt x="6621" y="5892"/>
                    <a:pt x="9085" y="5487"/>
                    <a:pt x="9085" y="5487"/>
                  </a:cubicBezTo>
                  <a:lnTo>
                    <a:pt x="11955" y="94"/>
                  </a:lnTo>
                  <a:cubicBezTo>
                    <a:pt x="11840" y="30"/>
                    <a:pt x="11661" y="1"/>
                    <a:pt x="11431" y="1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41"/>
            <p:cNvSpPr/>
            <p:nvPr/>
          </p:nvSpPr>
          <p:spPr>
            <a:xfrm>
              <a:off x="1350818" y="1828516"/>
              <a:ext cx="361867" cy="701806"/>
            </a:xfrm>
            <a:custGeom>
              <a:avLst/>
              <a:gdLst/>
              <a:ahLst/>
              <a:cxnLst/>
              <a:rect l="l" t="t" r="r" b="b"/>
              <a:pathLst>
                <a:path w="11931" h="23139" extrusionOk="0">
                  <a:moveTo>
                    <a:pt x="5726" y="0"/>
                  </a:moveTo>
                  <a:cubicBezTo>
                    <a:pt x="4534" y="0"/>
                    <a:pt x="3231" y="512"/>
                    <a:pt x="2346" y="2182"/>
                  </a:cubicBezTo>
                  <a:cubicBezTo>
                    <a:pt x="429" y="5789"/>
                    <a:pt x="1" y="16422"/>
                    <a:pt x="1001" y="19232"/>
                  </a:cubicBezTo>
                  <a:cubicBezTo>
                    <a:pt x="1800" y="21504"/>
                    <a:pt x="4998" y="23138"/>
                    <a:pt x="7389" y="23138"/>
                  </a:cubicBezTo>
                  <a:cubicBezTo>
                    <a:pt x="7954" y="23138"/>
                    <a:pt x="8474" y="23047"/>
                    <a:pt x="8907" y="22851"/>
                  </a:cubicBezTo>
                  <a:cubicBezTo>
                    <a:pt x="11169" y="21827"/>
                    <a:pt x="11276" y="16969"/>
                    <a:pt x="10550" y="14398"/>
                  </a:cubicBezTo>
                  <a:cubicBezTo>
                    <a:pt x="9835" y="11826"/>
                    <a:pt x="11931" y="6230"/>
                    <a:pt x="11228" y="4015"/>
                  </a:cubicBezTo>
                  <a:cubicBezTo>
                    <a:pt x="10526" y="1801"/>
                    <a:pt x="8609" y="1063"/>
                    <a:pt x="8609" y="1063"/>
                  </a:cubicBezTo>
                  <a:cubicBezTo>
                    <a:pt x="8359" y="697"/>
                    <a:pt x="7118" y="0"/>
                    <a:pt x="5726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41"/>
            <p:cNvSpPr/>
            <p:nvPr/>
          </p:nvSpPr>
          <p:spPr>
            <a:xfrm>
              <a:off x="1405897" y="2120715"/>
              <a:ext cx="193778" cy="174458"/>
            </a:xfrm>
            <a:custGeom>
              <a:avLst/>
              <a:gdLst/>
              <a:ahLst/>
              <a:cxnLst/>
              <a:rect l="l" t="t" r="r" b="b"/>
              <a:pathLst>
                <a:path w="6389" h="5752" extrusionOk="0">
                  <a:moveTo>
                    <a:pt x="1842" y="0"/>
                  </a:moveTo>
                  <a:cubicBezTo>
                    <a:pt x="953" y="0"/>
                    <a:pt x="205" y="263"/>
                    <a:pt x="137" y="799"/>
                  </a:cubicBezTo>
                  <a:cubicBezTo>
                    <a:pt x="1" y="1882"/>
                    <a:pt x="3272" y="5751"/>
                    <a:pt x="4772" y="5751"/>
                  </a:cubicBezTo>
                  <a:cubicBezTo>
                    <a:pt x="4838" y="5751"/>
                    <a:pt x="4901" y="5744"/>
                    <a:pt x="4960" y="5728"/>
                  </a:cubicBezTo>
                  <a:cubicBezTo>
                    <a:pt x="6364" y="5359"/>
                    <a:pt x="6388" y="537"/>
                    <a:pt x="6388" y="537"/>
                  </a:cubicBezTo>
                  <a:lnTo>
                    <a:pt x="6388" y="537"/>
                  </a:lnTo>
                  <a:cubicBezTo>
                    <a:pt x="6388" y="537"/>
                    <a:pt x="5597" y="1132"/>
                    <a:pt x="5012" y="1132"/>
                  </a:cubicBezTo>
                  <a:cubicBezTo>
                    <a:pt x="4848" y="1132"/>
                    <a:pt x="4700" y="1086"/>
                    <a:pt x="4590" y="966"/>
                  </a:cubicBezTo>
                  <a:cubicBezTo>
                    <a:pt x="3995" y="326"/>
                    <a:pt x="2831" y="0"/>
                    <a:pt x="1842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41"/>
            <p:cNvSpPr/>
            <p:nvPr/>
          </p:nvSpPr>
          <p:spPr>
            <a:xfrm>
              <a:off x="1181455" y="2113527"/>
              <a:ext cx="529077" cy="539783"/>
            </a:xfrm>
            <a:custGeom>
              <a:avLst/>
              <a:gdLst/>
              <a:ahLst/>
              <a:cxnLst/>
              <a:rect l="l" t="t" r="r" b="b"/>
              <a:pathLst>
                <a:path w="17444" h="17797" extrusionOk="0">
                  <a:moveTo>
                    <a:pt x="6585" y="0"/>
                  </a:moveTo>
                  <a:cubicBezTo>
                    <a:pt x="1" y="4620"/>
                    <a:pt x="2334" y="11704"/>
                    <a:pt x="2334" y="11704"/>
                  </a:cubicBezTo>
                  <a:lnTo>
                    <a:pt x="2608" y="16966"/>
                  </a:lnTo>
                  <a:cubicBezTo>
                    <a:pt x="4059" y="17603"/>
                    <a:pt x="5602" y="17796"/>
                    <a:pt x="6940" y="17796"/>
                  </a:cubicBezTo>
                  <a:cubicBezTo>
                    <a:pt x="9007" y="17796"/>
                    <a:pt x="10585" y="17336"/>
                    <a:pt x="10585" y="17336"/>
                  </a:cubicBezTo>
                  <a:cubicBezTo>
                    <a:pt x="10847" y="15073"/>
                    <a:pt x="12121" y="12716"/>
                    <a:pt x="12729" y="11859"/>
                  </a:cubicBezTo>
                  <a:cubicBezTo>
                    <a:pt x="14360" y="9573"/>
                    <a:pt x="17443" y="5167"/>
                    <a:pt x="15538" y="2774"/>
                  </a:cubicBezTo>
                  <a:cubicBezTo>
                    <a:pt x="14950" y="2035"/>
                    <a:pt x="14345" y="1893"/>
                    <a:pt x="13616" y="1893"/>
                  </a:cubicBezTo>
                  <a:cubicBezTo>
                    <a:pt x="13158" y="1893"/>
                    <a:pt x="12650" y="1949"/>
                    <a:pt x="12067" y="1949"/>
                  </a:cubicBezTo>
                  <a:cubicBezTo>
                    <a:pt x="11589" y="1949"/>
                    <a:pt x="11061" y="1911"/>
                    <a:pt x="10466" y="1774"/>
                  </a:cubicBezTo>
                  <a:cubicBezTo>
                    <a:pt x="8002" y="1203"/>
                    <a:pt x="6585" y="0"/>
                    <a:pt x="6585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41"/>
            <p:cNvSpPr/>
            <p:nvPr/>
          </p:nvSpPr>
          <p:spPr>
            <a:xfrm>
              <a:off x="1515509" y="2115741"/>
              <a:ext cx="154926" cy="152712"/>
            </a:xfrm>
            <a:custGeom>
              <a:avLst/>
              <a:gdLst/>
              <a:ahLst/>
              <a:cxnLst/>
              <a:rect l="l" t="t" r="r" b="b"/>
              <a:pathLst>
                <a:path w="5108" h="5035" extrusionOk="0">
                  <a:moveTo>
                    <a:pt x="2859" y="0"/>
                  </a:moveTo>
                  <a:cubicBezTo>
                    <a:pt x="2731" y="0"/>
                    <a:pt x="2616" y="22"/>
                    <a:pt x="2524" y="70"/>
                  </a:cubicBezTo>
                  <a:cubicBezTo>
                    <a:pt x="1953" y="368"/>
                    <a:pt x="0" y="5035"/>
                    <a:pt x="0" y="5035"/>
                  </a:cubicBezTo>
                  <a:cubicBezTo>
                    <a:pt x="1662" y="3192"/>
                    <a:pt x="2879" y="2738"/>
                    <a:pt x="3674" y="2738"/>
                  </a:cubicBezTo>
                  <a:cubicBezTo>
                    <a:pt x="4447" y="2738"/>
                    <a:pt x="4822" y="3166"/>
                    <a:pt x="4822" y="3166"/>
                  </a:cubicBezTo>
                  <a:cubicBezTo>
                    <a:pt x="4822" y="3166"/>
                    <a:pt x="5108" y="1773"/>
                    <a:pt x="4822" y="1130"/>
                  </a:cubicBezTo>
                  <a:cubicBezTo>
                    <a:pt x="4582" y="590"/>
                    <a:pt x="3529" y="0"/>
                    <a:pt x="2859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41"/>
            <p:cNvSpPr/>
            <p:nvPr/>
          </p:nvSpPr>
          <p:spPr>
            <a:xfrm>
              <a:off x="1479022" y="2155776"/>
              <a:ext cx="321073" cy="782180"/>
            </a:xfrm>
            <a:custGeom>
              <a:avLst/>
              <a:gdLst/>
              <a:ahLst/>
              <a:cxnLst/>
              <a:rect l="l" t="t" r="r" b="b"/>
              <a:pathLst>
                <a:path w="10586" h="25789" extrusionOk="0">
                  <a:moveTo>
                    <a:pt x="3834" y="0"/>
                  </a:moveTo>
                  <a:cubicBezTo>
                    <a:pt x="3834" y="0"/>
                    <a:pt x="215" y="3048"/>
                    <a:pt x="96" y="8584"/>
                  </a:cubicBezTo>
                  <a:cubicBezTo>
                    <a:pt x="1" y="13228"/>
                    <a:pt x="5251" y="22146"/>
                    <a:pt x="6978" y="24944"/>
                  </a:cubicBezTo>
                  <a:cubicBezTo>
                    <a:pt x="7001" y="24991"/>
                    <a:pt x="7037" y="25039"/>
                    <a:pt x="7061" y="25087"/>
                  </a:cubicBezTo>
                  <a:cubicBezTo>
                    <a:pt x="7347" y="25539"/>
                    <a:pt x="7502" y="25789"/>
                    <a:pt x="7502" y="25789"/>
                  </a:cubicBezTo>
                  <a:cubicBezTo>
                    <a:pt x="7502" y="25789"/>
                    <a:pt x="9692" y="25265"/>
                    <a:pt x="10585" y="23443"/>
                  </a:cubicBezTo>
                  <a:cubicBezTo>
                    <a:pt x="10585" y="23443"/>
                    <a:pt x="10478" y="23193"/>
                    <a:pt x="10311" y="22812"/>
                  </a:cubicBezTo>
                  <a:cubicBezTo>
                    <a:pt x="10288" y="22753"/>
                    <a:pt x="10264" y="22693"/>
                    <a:pt x="10228" y="22622"/>
                  </a:cubicBezTo>
                  <a:cubicBezTo>
                    <a:pt x="9847" y="21705"/>
                    <a:pt x="9216" y="20241"/>
                    <a:pt x="8847" y="19383"/>
                  </a:cubicBezTo>
                  <a:cubicBezTo>
                    <a:pt x="8275" y="18062"/>
                    <a:pt x="5227" y="13823"/>
                    <a:pt x="5227" y="13823"/>
                  </a:cubicBezTo>
                  <a:cubicBezTo>
                    <a:pt x="5227" y="13823"/>
                    <a:pt x="5739" y="13252"/>
                    <a:pt x="5227" y="12966"/>
                  </a:cubicBezTo>
                  <a:cubicBezTo>
                    <a:pt x="4704" y="12680"/>
                    <a:pt x="5739" y="11680"/>
                    <a:pt x="6311" y="7894"/>
                  </a:cubicBezTo>
                  <a:cubicBezTo>
                    <a:pt x="6870" y="4096"/>
                    <a:pt x="6251" y="941"/>
                    <a:pt x="6251" y="941"/>
                  </a:cubicBezTo>
                  <a:cubicBezTo>
                    <a:pt x="6251" y="941"/>
                    <a:pt x="5680" y="441"/>
                    <a:pt x="3834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41"/>
            <p:cNvSpPr/>
            <p:nvPr/>
          </p:nvSpPr>
          <p:spPr>
            <a:xfrm>
              <a:off x="1573288" y="2184287"/>
              <a:ext cx="321771" cy="557223"/>
            </a:xfrm>
            <a:custGeom>
              <a:avLst/>
              <a:gdLst/>
              <a:ahLst/>
              <a:cxnLst/>
              <a:rect l="l" t="t" r="r" b="b"/>
              <a:pathLst>
                <a:path w="10609" h="18372" extrusionOk="0">
                  <a:moveTo>
                    <a:pt x="2179" y="1"/>
                  </a:moveTo>
                  <a:cubicBezTo>
                    <a:pt x="2179" y="1"/>
                    <a:pt x="0" y="1620"/>
                    <a:pt x="1274" y="4085"/>
                  </a:cubicBezTo>
                  <a:lnTo>
                    <a:pt x="7322" y="10347"/>
                  </a:lnTo>
                  <a:cubicBezTo>
                    <a:pt x="4001" y="13883"/>
                    <a:pt x="3667" y="15336"/>
                    <a:pt x="1274" y="16967"/>
                  </a:cubicBezTo>
                  <a:lnTo>
                    <a:pt x="2179" y="18372"/>
                  </a:lnTo>
                  <a:cubicBezTo>
                    <a:pt x="2179" y="18372"/>
                    <a:pt x="10585" y="11919"/>
                    <a:pt x="10597" y="10347"/>
                  </a:cubicBezTo>
                  <a:cubicBezTo>
                    <a:pt x="10609" y="9680"/>
                    <a:pt x="5465" y="1537"/>
                    <a:pt x="2179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41"/>
            <p:cNvSpPr/>
            <p:nvPr/>
          </p:nvSpPr>
          <p:spPr>
            <a:xfrm>
              <a:off x="1498282" y="2698774"/>
              <a:ext cx="159991" cy="89807"/>
            </a:xfrm>
            <a:custGeom>
              <a:avLst/>
              <a:gdLst/>
              <a:ahLst/>
              <a:cxnLst/>
              <a:rect l="l" t="t" r="r" b="b"/>
              <a:pathLst>
                <a:path w="5275" h="2961" extrusionOk="0">
                  <a:moveTo>
                    <a:pt x="3673" y="1"/>
                  </a:moveTo>
                  <a:cubicBezTo>
                    <a:pt x="3653" y="1"/>
                    <a:pt x="3635" y="2"/>
                    <a:pt x="3616" y="4"/>
                  </a:cubicBezTo>
                  <a:cubicBezTo>
                    <a:pt x="3616" y="4"/>
                    <a:pt x="2461" y="135"/>
                    <a:pt x="1735" y="314"/>
                  </a:cubicBezTo>
                  <a:cubicBezTo>
                    <a:pt x="1009" y="492"/>
                    <a:pt x="44" y="683"/>
                    <a:pt x="9" y="826"/>
                  </a:cubicBezTo>
                  <a:cubicBezTo>
                    <a:pt x="1" y="877"/>
                    <a:pt x="177" y="894"/>
                    <a:pt x="415" y="894"/>
                  </a:cubicBezTo>
                  <a:cubicBezTo>
                    <a:pt x="891" y="894"/>
                    <a:pt x="1616" y="826"/>
                    <a:pt x="1616" y="826"/>
                  </a:cubicBezTo>
                  <a:lnTo>
                    <a:pt x="1616" y="826"/>
                  </a:lnTo>
                  <a:cubicBezTo>
                    <a:pt x="1616" y="826"/>
                    <a:pt x="282" y="1373"/>
                    <a:pt x="247" y="1588"/>
                  </a:cubicBezTo>
                  <a:cubicBezTo>
                    <a:pt x="241" y="1636"/>
                    <a:pt x="325" y="1655"/>
                    <a:pt x="457" y="1655"/>
                  </a:cubicBezTo>
                  <a:cubicBezTo>
                    <a:pt x="912" y="1655"/>
                    <a:pt x="1949" y="1433"/>
                    <a:pt x="1949" y="1433"/>
                  </a:cubicBezTo>
                  <a:lnTo>
                    <a:pt x="1949" y="1433"/>
                  </a:lnTo>
                  <a:cubicBezTo>
                    <a:pt x="1949" y="1433"/>
                    <a:pt x="854" y="2100"/>
                    <a:pt x="913" y="2278"/>
                  </a:cubicBezTo>
                  <a:cubicBezTo>
                    <a:pt x="923" y="2308"/>
                    <a:pt x="968" y="2320"/>
                    <a:pt x="1036" y="2320"/>
                  </a:cubicBezTo>
                  <a:cubicBezTo>
                    <a:pt x="1380" y="2320"/>
                    <a:pt x="2318" y="2004"/>
                    <a:pt x="2318" y="2004"/>
                  </a:cubicBezTo>
                  <a:lnTo>
                    <a:pt x="2318" y="2004"/>
                  </a:lnTo>
                  <a:cubicBezTo>
                    <a:pt x="2318" y="2004"/>
                    <a:pt x="2068" y="2647"/>
                    <a:pt x="1806" y="2945"/>
                  </a:cubicBezTo>
                  <a:cubicBezTo>
                    <a:pt x="1806" y="2945"/>
                    <a:pt x="1835" y="2960"/>
                    <a:pt x="1891" y="2960"/>
                  </a:cubicBezTo>
                  <a:cubicBezTo>
                    <a:pt x="2007" y="2960"/>
                    <a:pt x="2241" y="2896"/>
                    <a:pt x="2592" y="2504"/>
                  </a:cubicBezTo>
                  <a:cubicBezTo>
                    <a:pt x="3128" y="1921"/>
                    <a:pt x="3961" y="2100"/>
                    <a:pt x="4628" y="1588"/>
                  </a:cubicBezTo>
                  <a:cubicBezTo>
                    <a:pt x="5275" y="1080"/>
                    <a:pt x="4287" y="1"/>
                    <a:pt x="3673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41"/>
            <p:cNvSpPr/>
            <p:nvPr/>
          </p:nvSpPr>
          <p:spPr>
            <a:xfrm>
              <a:off x="1119703" y="2095450"/>
              <a:ext cx="300843" cy="663408"/>
            </a:xfrm>
            <a:custGeom>
              <a:avLst/>
              <a:gdLst/>
              <a:ahLst/>
              <a:cxnLst/>
              <a:rect l="l" t="t" r="r" b="b"/>
              <a:pathLst>
                <a:path w="9919" h="21873" extrusionOk="0">
                  <a:moveTo>
                    <a:pt x="8014" y="1"/>
                  </a:moveTo>
                  <a:cubicBezTo>
                    <a:pt x="7014" y="191"/>
                    <a:pt x="3239" y="7192"/>
                    <a:pt x="3513" y="8811"/>
                  </a:cubicBezTo>
                  <a:cubicBezTo>
                    <a:pt x="3787" y="10443"/>
                    <a:pt x="2382" y="10050"/>
                    <a:pt x="2108" y="10264"/>
                  </a:cubicBezTo>
                  <a:cubicBezTo>
                    <a:pt x="1834" y="10478"/>
                    <a:pt x="1" y="14479"/>
                    <a:pt x="441" y="16098"/>
                  </a:cubicBezTo>
                  <a:cubicBezTo>
                    <a:pt x="870" y="17717"/>
                    <a:pt x="1834" y="21873"/>
                    <a:pt x="1834" y="21873"/>
                  </a:cubicBezTo>
                  <a:cubicBezTo>
                    <a:pt x="1834" y="21873"/>
                    <a:pt x="1299" y="15015"/>
                    <a:pt x="2073" y="13764"/>
                  </a:cubicBezTo>
                  <a:cubicBezTo>
                    <a:pt x="2846" y="12502"/>
                    <a:pt x="6156" y="7621"/>
                    <a:pt x="7204" y="5037"/>
                  </a:cubicBezTo>
                  <a:cubicBezTo>
                    <a:pt x="8252" y="2442"/>
                    <a:pt x="9919" y="1370"/>
                    <a:pt x="9919" y="1370"/>
                  </a:cubicBezTo>
                  <a:cubicBezTo>
                    <a:pt x="9621" y="298"/>
                    <a:pt x="8014" y="1"/>
                    <a:pt x="8014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41"/>
            <p:cNvSpPr/>
            <p:nvPr/>
          </p:nvSpPr>
          <p:spPr>
            <a:xfrm>
              <a:off x="1066625" y="2058174"/>
              <a:ext cx="202968" cy="236301"/>
            </a:xfrm>
            <a:custGeom>
              <a:avLst/>
              <a:gdLst/>
              <a:ahLst/>
              <a:cxnLst/>
              <a:rect l="l" t="t" r="r" b="b"/>
              <a:pathLst>
                <a:path w="6692" h="7791" extrusionOk="0">
                  <a:moveTo>
                    <a:pt x="4204" y="1"/>
                  </a:moveTo>
                  <a:cubicBezTo>
                    <a:pt x="2836" y="1"/>
                    <a:pt x="3215" y="1396"/>
                    <a:pt x="3215" y="1396"/>
                  </a:cubicBezTo>
                  <a:cubicBezTo>
                    <a:pt x="3215" y="1396"/>
                    <a:pt x="3203" y="1420"/>
                    <a:pt x="3192" y="1444"/>
                  </a:cubicBezTo>
                  <a:cubicBezTo>
                    <a:pt x="3168" y="1468"/>
                    <a:pt x="3144" y="1527"/>
                    <a:pt x="3108" y="1587"/>
                  </a:cubicBezTo>
                  <a:cubicBezTo>
                    <a:pt x="2549" y="2575"/>
                    <a:pt x="1" y="7135"/>
                    <a:pt x="584" y="7683"/>
                  </a:cubicBezTo>
                  <a:cubicBezTo>
                    <a:pt x="655" y="7754"/>
                    <a:pt x="775" y="7790"/>
                    <a:pt x="906" y="7790"/>
                  </a:cubicBezTo>
                  <a:cubicBezTo>
                    <a:pt x="916" y="7790"/>
                    <a:pt x="927" y="7791"/>
                    <a:pt x="939" y="7791"/>
                  </a:cubicBezTo>
                  <a:cubicBezTo>
                    <a:pt x="1930" y="7791"/>
                    <a:pt x="4061" y="6240"/>
                    <a:pt x="4073" y="6064"/>
                  </a:cubicBezTo>
                  <a:cubicBezTo>
                    <a:pt x="4084" y="5861"/>
                    <a:pt x="5358" y="4087"/>
                    <a:pt x="5358" y="4087"/>
                  </a:cubicBezTo>
                  <a:cubicBezTo>
                    <a:pt x="5358" y="4087"/>
                    <a:pt x="6061" y="3647"/>
                    <a:pt x="6430" y="3111"/>
                  </a:cubicBezTo>
                  <a:cubicBezTo>
                    <a:pt x="6466" y="3063"/>
                    <a:pt x="6501" y="3004"/>
                    <a:pt x="6537" y="2944"/>
                  </a:cubicBezTo>
                  <a:cubicBezTo>
                    <a:pt x="6632" y="2754"/>
                    <a:pt x="6692" y="2563"/>
                    <a:pt x="6656" y="2361"/>
                  </a:cubicBezTo>
                  <a:cubicBezTo>
                    <a:pt x="6490" y="1539"/>
                    <a:pt x="6180" y="301"/>
                    <a:pt x="4632" y="39"/>
                  </a:cubicBezTo>
                  <a:cubicBezTo>
                    <a:pt x="4473" y="13"/>
                    <a:pt x="4331" y="1"/>
                    <a:pt x="4204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41"/>
            <p:cNvSpPr/>
            <p:nvPr/>
          </p:nvSpPr>
          <p:spPr>
            <a:xfrm>
              <a:off x="1010303" y="2020353"/>
              <a:ext cx="322499" cy="270786"/>
            </a:xfrm>
            <a:custGeom>
              <a:avLst/>
              <a:gdLst/>
              <a:ahLst/>
              <a:cxnLst/>
              <a:rect l="l" t="t" r="r" b="b"/>
              <a:pathLst>
                <a:path w="10633" h="8928" extrusionOk="0">
                  <a:moveTo>
                    <a:pt x="10037" y="0"/>
                  </a:moveTo>
                  <a:cubicBezTo>
                    <a:pt x="7668" y="977"/>
                    <a:pt x="3155" y="4239"/>
                    <a:pt x="1870" y="5918"/>
                  </a:cubicBezTo>
                  <a:cubicBezTo>
                    <a:pt x="1608" y="6275"/>
                    <a:pt x="0" y="8156"/>
                    <a:pt x="1274" y="8728"/>
                  </a:cubicBezTo>
                  <a:cubicBezTo>
                    <a:pt x="1568" y="8862"/>
                    <a:pt x="1866" y="8928"/>
                    <a:pt x="2163" y="8928"/>
                  </a:cubicBezTo>
                  <a:cubicBezTo>
                    <a:pt x="3154" y="8928"/>
                    <a:pt x="4141" y="8198"/>
                    <a:pt x="4965" y="6870"/>
                  </a:cubicBezTo>
                  <a:cubicBezTo>
                    <a:pt x="6049" y="5144"/>
                    <a:pt x="10633" y="1108"/>
                    <a:pt x="10633" y="1108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41"/>
            <p:cNvSpPr/>
            <p:nvPr/>
          </p:nvSpPr>
          <p:spPr>
            <a:xfrm>
              <a:off x="1015337" y="2056324"/>
              <a:ext cx="235846" cy="246947"/>
            </a:xfrm>
            <a:custGeom>
              <a:avLst/>
              <a:gdLst/>
              <a:ahLst/>
              <a:cxnLst/>
              <a:rect l="l" t="t" r="r" b="b"/>
              <a:pathLst>
                <a:path w="7776" h="8142" extrusionOk="0">
                  <a:moveTo>
                    <a:pt x="5844" y="1"/>
                  </a:moveTo>
                  <a:cubicBezTo>
                    <a:pt x="5314" y="1"/>
                    <a:pt x="4823" y="303"/>
                    <a:pt x="4823" y="303"/>
                  </a:cubicBezTo>
                  <a:lnTo>
                    <a:pt x="4597" y="1196"/>
                  </a:lnTo>
                  <a:lnTo>
                    <a:pt x="4585" y="1196"/>
                  </a:lnTo>
                  <a:cubicBezTo>
                    <a:pt x="4573" y="1207"/>
                    <a:pt x="4525" y="1231"/>
                    <a:pt x="4442" y="1279"/>
                  </a:cubicBezTo>
                  <a:cubicBezTo>
                    <a:pt x="3823" y="1636"/>
                    <a:pt x="1418" y="3089"/>
                    <a:pt x="882" y="4220"/>
                  </a:cubicBezTo>
                  <a:cubicBezTo>
                    <a:pt x="251" y="5506"/>
                    <a:pt x="1" y="7422"/>
                    <a:pt x="1108" y="8054"/>
                  </a:cubicBezTo>
                  <a:cubicBezTo>
                    <a:pt x="1216" y="8114"/>
                    <a:pt x="1350" y="8141"/>
                    <a:pt x="1503" y="8141"/>
                  </a:cubicBezTo>
                  <a:cubicBezTo>
                    <a:pt x="1806" y="8141"/>
                    <a:pt x="2185" y="8033"/>
                    <a:pt x="2597" y="7851"/>
                  </a:cubicBezTo>
                  <a:cubicBezTo>
                    <a:pt x="4121" y="7196"/>
                    <a:pt x="6061" y="5613"/>
                    <a:pt x="6037" y="5256"/>
                  </a:cubicBezTo>
                  <a:cubicBezTo>
                    <a:pt x="6002" y="4767"/>
                    <a:pt x="7014" y="3541"/>
                    <a:pt x="7014" y="3541"/>
                  </a:cubicBezTo>
                  <a:lnTo>
                    <a:pt x="7407" y="3089"/>
                  </a:lnTo>
                  <a:lnTo>
                    <a:pt x="7538" y="2946"/>
                  </a:lnTo>
                  <a:lnTo>
                    <a:pt x="7776" y="2660"/>
                  </a:lnTo>
                  <a:cubicBezTo>
                    <a:pt x="7371" y="2648"/>
                    <a:pt x="5347" y="1303"/>
                    <a:pt x="5109" y="731"/>
                  </a:cubicBezTo>
                  <a:cubicBezTo>
                    <a:pt x="4859" y="172"/>
                    <a:pt x="6323" y="100"/>
                    <a:pt x="6323" y="100"/>
                  </a:cubicBezTo>
                  <a:cubicBezTo>
                    <a:pt x="6168" y="28"/>
                    <a:pt x="6005" y="1"/>
                    <a:pt x="5844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41"/>
            <p:cNvSpPr/>
            <p:nvPr/>
          </p:nvSpPr>
          <p:spPr>
            <a:xfrm>
              <a:off x="1304231" y="1887629"/>
              <a:ext cx="107308" cy="166330"/>
            </a:xfrm>
            <a:custGeom>
              <a:avLst/>
              <a:gdLst/>
              <a:ahLst/>
              <a:cxnLst/>
              <a:rect l="l" t="t" r="r" b="b"/>
              <a:pathLst>
                <a:path w="3538" h="5484" extrusionOk="0">
                  <a:moveTo>
                    <a:pt x="1653" y="1"/>
                  </a:moveTo>
                  <a:cubicBezTo>
                    <a:pt x="1552" y="1"/>
                    <a:pt x="1803" y="439"/>
                    <a:pt x="1573" y="1983"/>
                  </a:cubicBezTo>
                  <a:cubicBezTo>
                    <a:pt x="1573" y="1983"/>
                    <a:pt x="1454" y="721"/>
                    <a:pt x="1120" y="507"/>
                  </a:cubicBezTo>
                  <a:cubicBezTo>
                    <a:pt x="1064" y="469"/>
                    <a:pt x="1022" y="452"/>
                    <a:pt x="991" y="452"/>
                  </a:cubicBezTo>
                  <a:cubicBezTo>
                    <a:pt x="864" y="452"/>
                    <a:pt x="920" y="737"/>
                    <a:pt x="930" y="1090"/>
                  </a:cubicBezTo>
                  <a:cubicBezTo>
                    <a:pt x="942" y="1150"/>
                    <a:pt x="942" y="1209"/>
                    <a:pt x="942" y="1269"/>
                  </a:cubicBezTo>
                  <a:cubicBezTo>
                    <a:pt x="942" y="1269"/>
                    <a:pt x="900" y="1218"/>
                    <a:pt x="849" y="1218"/>
                  </a:cubicBezTo>
                  <a:cubicBezTo>
                    <a:pt x="783" y="1218"/>
                    <a:pt x="701" y="1300"/>
                    <a:pt x="668" y="1674"/>
                  </a:cubicBezTo>
                  <a:cubicBezTo>
                    <a:pt x="620" y="2328"/>
                    <a:pt x="370" y="3721"/>
                    <a:pt x="1" y="4531"/>
                  </a:cubicBezTo>
                  <a:cubicBezTo>
                    <a:pt x="1" y="4531"/>
                    <a:pt x="108" y="5484"/>
                    <a:pt x="942" y="5484"/>
                  </a:cubicBezTo>
                  <a:cubicBezTo>
                    <a:pt x="2287" y="5484"/>
                    <a:pt x="2073" y="4150"/>
                    <a:pt x="3537" y="3555"/>
                  </a:cubicBezTo>
                  <a:cubicBezTo>
                    <a:pt x="3537" y="3555"/>
                    <a:pt x="3533" y="3390"/>
                    <a:pt x="3265" y="3390"/>
                  </a:cubicBezTo>
                  <a:cubicBezTo>
                    <a:pt x="3095" y="3390"/>
                    <a:pt x="2819" y="3456"/>
                    <a:pt x="2370" y="3674"/>
                  </a:cubicBezTo>
                  <a:cubicBezTo>
                    <a:pt x="2370" y="3674"/>
                    <a:pt x="2394" y="3579"/>
                    <a:pt x="2418" y="3412"/>
                  </a:cubicBezTo>
                  <a:cubicBezTo>
                    <a:pt x="2573" y="2697"/>
                    <a:pt x="2942" y="745"/>
                    <a:pt x="2692" y="495"/>
                  </a:cubicBezTo>
                  <a:cubicBezTo>
                    <a:pt x="2655" y="460"/>
                    <a:pt x="2626" y="443"/>
                    <a:pt x="2602" y="443"/>
                  </a:cubicBezTo>
                  <a:cubicBezTo>
                    <a:pt x="2460" y="443"/>
                    <a:pt x="2487" y="1018"/>
                    <a:pt x="2192" y="1924"/>
                  </a:cubicBezTo>
                  <a:cubicBezTo>
                    <a:pt x="2192" y="1876"/>
                    <a:pt x="2192" y="257"/>
                    <a:pt x="1751" y="42"/>
                  </a:cubicBezTo>
                  <a:cubicBezTo>
                    <a:pt x="1702" y="16"/>
                    <a:pt x="1671" y="1"/>
                    <a:pt x="1653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41"/>
            <p:cNvSpPr/>
            <p:nvPr/>
          </p:nvSpPr>
          <p:spPr>
            <a:xfrm>
              <a:off x="1362737" y="2086958"/>
              <a:ext cx="182405" cy="113252"/>
            </a:xfrm>
            <a:custGeom>
              <a:avLst/>
              <a:gdLst/>
              <a:ahLst/>
              <a:cxnLst/>
              <a:rect l="l" t="t" r="r" b="b"/>
              <a:pathLst>
                <a:path w="6014" h="3734" extrusionOk="0">
                  <a:moveTo>
                    <a:pt x="2751" y="1"/>
                  </a:moveTo>
                  <a:cubicBezTo>
                    <a:pt x="2058" y="1"/>
                    <a:pt x="1481" y="119"/>
                    <a:pt x="1310" y="447"/>
                  </a:cubicBezTo>
                  <a:cubicBezTo>
                    <a:pt x="1001" y="1043"/>
                    <a:pt x="1" y="3734"/>
                    <a:pt x="1" y="3734"/>
                  </a:cubicBezTo>
                  <a:cubicBezTo>
                    <a:pt x="1093" y="2045"/>
                    <a:pt x="2561" y="1615"/>
                    <a:pt x="3773" y="1615"/>
                  </a:cubicBezTo>
                  <a:cubicBezTo>
                    <a:pt x="5031" y="1615"/>
                    <a:pt x="6013" y="2079"/>
                    <a:pt x="6013" y="2079"/>
                  </a:cubicBezTo>
                  <a:cubicBezTo>
                    <a:pt x="6013" y="2079"/>
                    <a:pt x="5751" y="412"/>
                    <a:pt x="4513" y="186"/>
                  </a:cubicBezTo>
                  <a:cubicBezTo>
                    <a:pt x="3953" y="79"/>
                    <a:pt x="3314" y="1"/>
                    <a:pt x="2751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41"/>
            <p:cNvSpPr/>
            <p:nvPr/>
          </p:nvSpPr>
          <p:spPr>
            <a:xfrm>
              <a:off x="1441474" y="1995452"/>
              <a:ext cx="114860" cy="199784"/>
            </a:xfrm>
            <a:custGeom>
              <a:avLst/>
              <a:gdLst/>
              <a:ahLst/>
              <a:cxnLst/>
              <a:rect l="l" t="t" r="r" b="b"/>
              <a:pathLst>
                <a:path w="3787" h="6587" extrusionOk="0">
                  <a:moveTo>
                    <a:pt x="867" y="1"/>
                  </a:moveTo>
                  <a:cubicBezTo>
                    <a:pt x="526" y="1"/>
                    <a:pt x="318" y="190"/>
                    <a:pt x="381" y="702"/>
                  </a:cubicBezTo>
                  <a:cubicBezTo>
                    <a:pt x="739" y="3607"/>
                    <a:pt x="0" y="5762"/>
                    <a:pt x="0" y="5762"/>
                  </a:cubicBezTo>
                  <a:cubicBezTo>
                    <a:pt x="265" y="6392"/>
                    <a:pt x="712" y="6586"/>
                    <a:pt x="1162" y="6586"/>
                  </a:cubicBezTo>
                  <a:cubicBezTo>
                    <a:pt x="1886" y="6586"/>
                    <a:pt x="2620" y="6084"/>
                    <a:pt x="2620" y="6084"/>
                  </a:cubicBezTo>
                  <a:cubicBezTo>
                    <a:pt x="2608" y="3655"/>
                    <a:pt x="3787" y="1464"/>
                    <a:pt x="3787" y="1464"/>
                  </a:cubicBezTo>
                  <a:cubicBezTo>
                    <a:pt x="3787" y="1464"/>
                    <a:pt x="1814" y="1"/>
                    <a:pt x="867" y="1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41"/>
            <p:cNvSpPr/>
            <p:nvPr/>
          </p:nvSpPr>
          <p:spPr>
            <a:xfrm>
              <a:off x="1392066" y="1926664"/>
              <a:ext cx="49438" cy="64815"/>
            </a:xfrm>
            <a:custGeom>
              <a:avLst/>
              <a:gdLst/>
              <a:ahLst/>
              <a:cxnLst/>
              <a:rect l="l" t="t" r="r" b="b"/>
              <a:pathLst>
                <a:path w="1630" h="2137" extrusionOk="0">
                  <a:moveTo>
                    <a:pt x="1087" y="1"/>
                  </a:moveTo>
                  <a:cubicBezTo>
                    <a:pt x="962" y="1"/>
                    <a:pt x="817" y="86"/>
                    <a:pt x="653" y="315"/>
                  </a:cubicBezTo>
                  <a:cubicBezTo>
                    <a:pt x="0" y="1235"/>
                    <a:pt x="531" y="2137"/>
                    <a:pt x="930" y="2137"/>
                  </a:cubicBezTo>
                  <a:cubicBezTo>
                    <a:pt x="975" y="2137"/>
                    <a:pt x="1018" y="2125"/>
                    <a:pt x="1058" y="2101"/>
                  </a:cubicBezTo>
                  <a:cubicBezTo>
                    <a:pt x="1439" y="1863"/>
                    <a:pt x="1629" y="684"/>
                    <a:pt x="1629" y="684"/>
                  </a:cubicBezTo>
                  <a:cubicBezTo>
                    <a:pt x="1629" y="684"/>
                    <a:pt x="1441" y="1"/>
                    <a:pt x="1087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41"/>
            <p:cNvSpPr/>
            <p:nvPr/>
          </p:nvSpPr>
          <p:spPr>
            <a:xfrm>
              <a:off x="1584116" y="2043859"/>
              <a:ext cx="60387" cy="48831"/>
            </a:xfrm>
            <a:custGeom>
              <a:avLst/>
              <a:gdLst/>
              <a:ahLst/>
              <a:cxnLst/>
              <a:rect l="l" t="t" r="r" b="b"/>
              <a:pathLst>
                <a:path w="1991" h="1610" extrusionOk="0">
                  <a:moveTo>
                    <a:pt x="1340" y="0"/>
                  </a:moveTo>
                  <a:cubicBezTo>
                    <a:pt x="1119" y="0"/>
                    <a:pt x="905" y="59"/>
                    <a:pt x="905" y="59"/>
                  </a:cubicBezTo>
                  <a:cubicBezTo>
                    <a:pt x="905" y="59"/>
                    <a:pt x="0" y="833"/>
                    <a:pt x="0" y="1285"/>
                  </a:cubicBezTo>
                  <a:cubicBezTo>
                    <a:pt x="0" y="1477"/>
                    <a:pt x="223" y="1609"/>
                    <a:pt x="518" y="1609"/>
                  </a:cubicBezTo>
                  <a:cubicBezTo>
                    <a:pt x="918" y="1609"/>
                    <a:pt x="1451" y="1366"/>
                    <a:pt x="1739" y="702"/>
                  </a:cubicBezTo>
                  <a:cubicBezTo>
                    <a:pt x="1991" y="120"/>
                    <a:pt x="1657" y="0"/>
                    <a:pt x="1340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41"/>
            <p:cNvSpPr/>
            <p:nvPr/>
          </p:nvSpPr>
          <p:spPr>
            <a:xfrm>
              <a:off x="1392370" y="1868551"/>
              <a:ext cx="265448" cy="261141"/>
            </a:xfrm>
            <a:custGeom>
              <a:avLst/>
              <a:gdLst/>
              <a:ahLst/>
              <a:cxnLst/>
              <a:rect l="l" t="t" r="r" b="b"/>
              <a:pathLst>
                <a:path w="8752" h="8610" extrusionOk="0">
                  <a:moveTo>
                    <a:pt x="4624" y="1"/>
                  </a:moveTo>
                  <a:cubicBezTo>
                    <a:pt x="3525" y="1"/>
                    <a:pt x="2635" y="665"/>
                    <a:pt x="1965" y="1850"/>
                  </a:cubicBezTo>
                  <a:cubicBezTo>
                    <a:pt x="0" y="5351"/>
                    <a:pt x="345" y="7077"/>
                    <a:pt x="2131" y="8089"/>
                  </a:cubicBezTo>
                  <a:cubicBezTo>
                    <a:pt x="2710" y="8414"/>
                    <a:pt x="3269" y="8610"/>
                    <a:pt x="3829" y="8610"/>
                  </a:cubicBezTo>
                  <a:cubicBezTo>
                    <a:pt x="5054" y="8610"/>
                    <a:pt x="6284" y="7671"/>
                    <a:pt x="7739" y="5089"/>
                  </a:cubicBezTo>
                  <a:cubicBezTo>
                    <a:pt x="8751" y="3291"/>
                    <a:pt x="8537" y="1707"/>
                    <a:pt x="6537" y="576"/>
                  </a:cubicBezTo>
                  <a:cubicBezTo>
                    <a:pt x="5842" y="186"/>
                    <a:pt x="5204" y="1"/>
                    <a:pt x="4624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41"/>
            <p:cNvSpPr/>
            <p:nvPr/>
          </p:nvSpPr>
          <p:spPr>
            <a:xfrm>
              <a:off x="1415633" y="1839829"/>
              <a:ext cx="255894" cy="220984"/>
            </a:xfrm>
            <a:custGeom>
              <a:avLst/>
              <a:gdLst/>
              <a:ahLst/>
              <a:cxnLst/>
              <a:rect l="l" t="t" r="r" b="b"/>
              <a:pathLst>
                <a:path w="8437" h="7286" extrusionOk="0">
                  <a:moveTo>
                    <a:pt x="4671" y="1"/>
                  </a:moveTo>
                  <a:cubicBezTo>
                    <a:pt x="2268" y="1"/>
                    <a:pt x="0" y="3225"/>
                    <a:pt x="852" y="3547"/>
                  </a:cubicBezTo>
                  <a:cubicBezTo>
                    <a:pt x="989" y="3600"/>
                    <a:pt x="1145" y="3624"/>
                    <a:pt x="1314" y="3624"/>
                  </a:cubicBezTo>
                  <a:cubicBezTo>
                    <a:pt x="2369" y="3624"/>
                    <a:pt x="3951" y="2700"/>
                    <a:pt x="4710" y="2095"/>
                  </a:cubicBezTo>
                  <a:cubicBezTo>
                    <a:pt x="4965" y="1891"/>
                    <a:pt x="5199" y="1818"/>
                    <a:pt x="5403" y="1818"/>
                  </a:cubicBezTo>
                  <a:cubicBezTo>
                    <a:pt x="5912" y="1818"/>
                    <a:pt x="6234" y="2273"/>
                    <a:pt x="6234" y="2273"/>
                  </a:cubicBezTo>
                  <a:cubicBezTo>
                    <a:pt x="6234" y="2273"/>
                    <a:pt x="7294" y="2607"/>
                    <a:pt x="6913" y="3797"/>
                  </a:cubicBezTo>
                  <a:cubicBezTo>
                    <a:pt x="6544" y="4988"/>
                    <a:pt x="6460" y="6786"/>
                    <a:pt x="6460" y="6786"/>
                  </a:cubicBezTo>
                  <a:cubicBezTo>
                    <a:pt x="6460" y="6786"/>
                    <a:pt x="6233" y="7286"/>
                    <a:pt x="6387" y="7286"/>
                  </a:cubicBezTo>
                  <a:cubicBezTo>
                    <a:pt x="6469" y="7286"/>
                    <a:pt x="6661" y="7142"/>
                    <a:pt x="7055" y="6702"/>
                  </a:cubicBezTo>
                  <a:cubicBezTo>
                    <a:pt x="8187" y="5428"/>
                    <a:pt x="8437" y="1452"/>
                    <a:pt x="5722" y="225"/>
                  </a:cubicBezTo>
                  <a:cubicBezTo>
                    <a:pt x="5375" y="69"/>
                    <a:pt x="5022" y="1"/>
                    <a:pt x="4671" y="1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41"/>
            <p:cNvSpPr/>
            <p:nvPr/>
          </p:nvSpPr>
          <p:spPr>
            <a:xfrm>
              <a:off x="1566221" y="2182831"/>
              <a:ext cx="347612" cy="547487"/>
            </a:xfrm>
            <a:custGeom>
              <a:avLst/>
              <a:gdLst/>
              <a:ahLst/>
              <a:cxnLst/>
              <a:rect l="l" t="t" r="r" b="b"/>
              <a:pathLst>
                <a:path w="11461" h="18051" extrusionOk="0">
                  <a:moveTo>
                    <a:pt x="2860" y="0"/>
                  </a:moveTo>
                  <a:cubicBezTo>
                    <a:pt x="1896" y="0"/>
                    <a:pt x="0" y="489"/>
                    <a:pt x="959" y="4561"/>
                  </a:cubicBezTo>
                  <a:cubicBezTo>
                    <a:pt x="959" y="4561"/>
                    <a:pt x="1614" y="6121"/>
                    <a:pt x="2888" y="6514"/>
                  </a:cubicBezTo>
                  <a:cubicBezTo>
                    <a:pt x="4174" y="6895"/>
                    <a:pt x="6389" y="10145"/>
                    <a:pt x="6389" y="10145"/>
                  </a:cubicBezTo>
                  <a:cubicBezTo>
                    <a:pt x="6389" y="10145"/>
                    <a:pt x="5984" y="10217"/>
                    <a:pt x="5972" y="10550"/>
                  </a:cubicBezTo>
                  <a:cubicBezTo>
                    <a:pt x="5948" y="10860"/>
                    <a:pt x="3603" y="14967"/>
                    <a:pt x="2400" y="15979"/>
                  </a:cubicBezTo>
                  <a:cubicBezTo>
                    <a:pt x="2352" y="16015"/>
                    <a:pt x="2317" y="16051"/>
                    <a:pt x="2269" y="16074"/>
                  </a:cubicBezTo>
                  <a:cubicBezTo>
                    <a:pt x="2198" y="16134"/>
                    <a:pt x="2126" y="16170"/>
                    <a:pt x="2067" y="16182"/>
                  </a:cubicBezTo>
                  <a:cubicBezTo>
                    <a:pt x="1043" y="16503"/>
                    <a:pt x="4222" y="17979"/>
                    <a:pt x="5365" y="18051"/>
                  </a:cubicBezTo>
                  <a:cubicBezTo>
                    <a:pt x="5365" y="18051"/>
                    <a:pt x="5639" y="17718"/>
                    <a:pt x="6008" y="17420"/>
                  </a:cubicBezTo>
                  <a:cubicBezTo>
                    <a:pt x="6067" y="17360"/>
                    <a:pt x="6139" y="17313"/>
                    <a:pt x="6210" y="17265"/>
                  </a:cubicBezTo>
                  <a:cubicBezTo>
                    <a:pt x="6365" y="17158"/>
                    <a:pt x="6543" y="17063"/>
                    <a:pt x="6710" y="17015"/>
                  </a:cubicBezTo>
                  <a:cubicBezTo>
                    <a:pt x="7353" y="16836"/>
                    <a:pt x="11246" y="11717"/>
                    <a:pt x="11354" y="10145"/>
                  </a:cubicBezTo>
                  <a:cubicBezTo>
                    <a:pt x="11461" y="8574"/>
                    <a:pt x="6091" y="1668"/>
                    <a:pt x="3376" y="49"/>
                  </a:cubicBezTo>
                  <a:cubicBezTo>
                    <a:pt x="3376" y="49"/>
                    <a:pt x="3165" y="0"/>
                    <a:pt x="2860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41"/>
            <p:cNvSpPr/>
            <p:nvPr/>
          </p:nvSpPr>
          <p:spPr>
            <a:xfrm>
              <a:off x="631481" y="3655838"/>
              <a:ext cx="266540" cy="213826"/>
            </a:xfrm>
            <a:custGeom>
              <a:avLst/>
              <a:gdLst/>
              <a:ahLst/>
              <a:cxnLst/>
              <a:rect l="l" t="t" r="r" b="b"/>
              <a:pathLst>
                <a:path w="8788" h="7050" extrusionOk="0">
                  <a:moveTo>
                    <a:pt x="6716" y="1"/>
                  </a:moveTo>
                  <a:cubicBezTo>
                    <a:pt x="6537" y="620"/>
                    <a:pt x="6192" y="977"/>
                    <a:pt x="5763" y="1155"/>
                  </a:cubicBezTo>
                  <a:cubicBezTo>
                    <a:pt x="5585" y="1227"/>
                    <a:pt x="5406" y="1263"/>
                    <a:pt x="5204" y="1286"/>
                  </a:cubicBezTo>
                  <a:cubicBezTo>
                    <a:pt x="5102" y="1298"/>
                    <a:pt x="4995" y="1304"/>
                    <a:pt x="4885" y="1304"/>
                  </a:cubicBezTo>
                  <a:cubicBezTo>
                    <a:pt x="4775" y="1304"/>
                    <a:pt x="4662" y="1298"/>
                    <a:pt x="4549" y="1286"/>
                  </a:cubicBezTo>
                  <a:cubicBezTo>
                    <a:pt x="4370" y="1275"/>
                    <a:pt x="4192" y="1251"/>
                    <a:pt x="4013" y="1215"/>
                  </a:cubicBezTo>
                  <a:cubicBezTo>
                    <a:pt x="2847" y="997"/>
                    <a:pt x="1631" y="450"/>
                    <a:pt x="1068" y="450"/>
                  </a:cubicBezTo>
                  <a:cubicBezTo>
                    <a:pt x="1016" y="450"/>
                    <a:pt x="970" y="455"/>
                    <a:pt x="929" y="465"/>
                  </a:cubicBezTo>
                  <a:cubicBezTo>
                    <a:pt x="24" y="667"/>
                    <a:pt x="1" y="1548"/>
                    <a:pt x="1" y="1548"/>
                  </a:cubicBezTo>
                  <a:cubicBezTo>
                    <a:pt x="1858" y="4644"/>
                    <a:pt x="5966" y="7049"/>
                    <a:pt x="5966" y="7049"/>
                  </a:cubicBezTo>
                  <a:cubicBezTo>
                    <a:pt x="8002" y="5358"/>
                    <a:pt x="7537" y="4680"/>
                    <a:pt x="7954" y="3953"/>
                  </a:cubicBezTo>
                  <a:cubicBezTo>
                    <a:pt x="8383" y="3215"/>
                    <a:pt x="8787" y="2822"/>
                    <a:pt x="8787" y="2822"/>
                  </a:cubicBezTo>
                  <a:cubicBezTo>
                    <a:pt x="8537" y="1794"/>
                    <a:pt x="7974" y="1588"/>
                    <a:pt x="7564" y="1588"/>
                  </a:cubicBezTo>
                  <a:cubicBezTo>
                    <a:pt x="7291" y="1588"/>
                    <a:pt x="7085" y="1679"/>
                    <a:pt x="7085" y="1679"/>
                  </a:cubicBezTo>
                  <a:cubicBezTo>
                    <a:pt x="7811" y="620"/>
                    <a:pt x="6716" y="1"/>
                    <a:pt x="67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41"/>
            <p:cNvSpPr/>
            <p:nvPr/>
          </p:nvSpPr>
          <p:spPr>
            <a:xfrm>
              <a:off x="631481" y="3702576"/>
              <a:ext cx="191049" cy="167088"/>
            </a:xfrm>
            <a:custGeom>
              <a:avLst/>
              <a:gdLst/>
              <a:ahLst/>
              <a:cxnLst/>
              <a:rect l="l" t="t" r="r" b="b"/>
              <a:pathLst>
                <a:path w="6299" h="5509" extrusionOk="0">
                  <a:moveTo>
                    <a:pt x="91" y="1"/>
                  </a:moveTo>
                  <a:cubicBezTo>
                    <a:pt x="33" y="1"/>
                    <a:pt x="1" y="7"/>
                    <a:pt x="1" y="7"/>
                  </a:cubicBezTo>
                  <a:cubicBezTo>
                    <a:pt x="1858" y="3103"/>
                    <a:pt x="5966" y="5508"/>
                    <a:pt x="5966" y="5508"/>
                  </a:cubicBezTo>
                  <a:cubicBezTo>
                    <a:pt x="6299" y="4246"/>
                    <a:pt x="1822" y="1912"/>
                    <a:pt x="1263" y="888"/>
                  </a:cubicBezTo>
                  <a:cubicBezTo>
                    <a:pt x="816" y="88"/>
                    <a:pt x="296" y="1"/>
                    <a:pt x="91" y="1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41"/>
            <p:cNvSpPr/>
            <p:nvPr/>
          </p:nvSpPr>
          <p:spPr>
            <a:xfrm>
              <a:off x="789288" y="3690869"/>
              <a:ext cx="31452" cy="36002"/>
            </a:xfrm>
            <a:custGeom>
              <a:avLst/>
              <a:gdLst/>
              <a:ahLst/>
              <a:cxnLst/>
              <a:rect l="l" t="t" r="r" b="b"/>
              <a:pathLst>
                <a:path w="1037" h="1187" extrusionOk="0">
                  <a:moveTo>
                    <a:pt x="560" y="0"/>
                  </a:moveTo>
                  <a:cubicBezTo>
                    <a:pt x="382" y="72"/>
                    <a:pt x="203" y="108"/>
                    <a:pt x="1" y="131"/>
                  </a:cubicBezTo>
                  <a:cubicBezTo>
                    <a:pt x="362" y="492"/>
                    <a:pt x="427" y="1187"/>
                    <a:pt x="608" y="1187"/>
                  </a:cubicBezTo>
                  <a:cubicBezTo>
                    <a:pt x="654" y="1187"/>
                    <a:pt x="707" y="1142"/>
                    <a:pt x="775" y="1036"/>
                  </a:cubicBezTo>
                  <a:cubicBezTo>
                    <a:pt x="1036" y="620"/>
                    <a:pt x="751" y="215"/>
                    <a:pt x="560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41"/>
            <p:cNvSpPr/>
            <p:nvPr/>
          </p:nvSpPr>
          <p:spPr>
            <a:xfrm>
              <a:off x="753195" y="3692688"/>
              <a:ext cx="28541" cy="32605"/>
            </a:xfrm>
            <a:custGeom>
              <a:avLst/>
              <a:gdLst/>
              <a:ahLst/>
              <a:cxnLst/>
              <a:rect l="l" t="t" r="r" b="b"/>
              <a:pathLst>
                <a:path w="941" h="1075" extrusionOk="0">
                  <a:moveTo>
                    <a:pt x="0" y="0"/>
                  </a:moveTo>
                  <a:lnTo>
                    <a:pt x="0" y="0"/>
                  </a:lnTo>
                  <a:cubicBezTo>
                    <a:pt x="171" y="393"/>
                    <a:pt x="283" y="1074"/>
                    <a:pt x="529" y="1074"/>
                  </a:cubicBezTo>
                  <a:cubicBezTo>
                    <a:pt x="574" y="1074"/>
                    <a:pt x="623" y="1052"/>
                    <a:pt x="679" y="1000"/>
                  </a:cubicBezTo>
                  <a:cubicBezTo>
                    <a:pt x="941" y="750"/>
                    <a:pt x="750" y="357"/>
                    <a:pt x="536" y="71"/>
                  </a:cubicBezTo>
                  <a:cubicBezTo>
                    <a:pt x="357" y="60"/>
                    <a:pt x="179" y="36"/>
                    <a:pt x="0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41"/>
            <p:cNvSpPr/>
            <p:nvPr/>
          </p:nvSpPr>
          <p:spPr>
            <a:xfrm>
              <a:off x="1480842" y="3880583"/>
              <a:ext cx="200785" cy="184437"/>
            </a:xfrm>
            <a:custGeom>
              <a:avLst/>
              <a:gdLst/>
              <a:ahLst/>
              <a:cxnLst/>
              <a:rect l="l" t="t" r="r" b="b"/>
              <a:pathLst>
                <a:path w="6620" h="6081" extrusionOk="0">
                  <a:moveTo>
                    <a:pt x="3152" y="1"/>
                  </a:moveTo>
                  <a:cubicBezTo>
                    <a:pt x="2672" y="1"/>
                    <a:pt x="2298" y="80"/>
                    <a:pt x="2298" y="80"/>
                  </a:cubicBezTo>
                  <a:cubicBezTo>
                    <a:pt x="2548" y="699"/>
                    <a:pt x="2584" y="1223"/>
                    <a:pt x="2489" y="1663"/>
                  </a:cubicBezTo>
                  <a:cubicBezTo>
                    <a:pt x="2441" y="1877"/>
                    <a:pt x="2358" y="2080"/>
                    <a:pt x="2250" y="2258"/>
                  </a:cubicBezTo>
                  <a:cubicBezTo>
                    <a:pt x="2167" y="2413"/>
                    <a:pt x="2072" y="2556"/>
                    <a:pt x="1953" y="2687"/>
                  </a:cubicBezTo>
                  <a:cubicBezTo>
                    <a:pt x="1822" y="2854"/>
                    <a:pt x="1667" y="2997"/>
                    <a:pt x="1512" y="3139"/>
                  </a:cubicBezTo>
                  <a:cubicBezTo>
                    <a:pt x="953" y="3640"/>
                    <a:pt x="357" y="3997"/>
                    <a:pt x="250" y="4390"/>
                  </a:cubicBezTo>
                  <a:cubicBezTo>
                    <a:pt x="0" y="5271"/>
                    <a:pt x="250" y="6080"/>
                    <a:pt x="250" y="6080"/>
                  </a:cubicBezTo>
                  <a:lnTo>
                    <a:pt x="6060" y="6080"/>
                  </a:lnTo>
                  <a:cubicBezTo>
                    <a:pt x="6620" y="3497"/>
                    <a:pt x="5834" y="3247"/>
                    <a:pt x="5715" y="2413"/>
                  </a:cubicBezTo>
                  <a:cubicBezTo>
                    <a:pt x="5584" y="1580"/>
                    <a:pt x="5679" y="580"/>
                    <a:pt x="5679" y="580"/>
                  </a:cubicBezTo>
                  <a:cubicBezTo>
                    <a:pt x="5522" y="496"/>
                    <a:pt x="5399" y="465"/>
                    <a:pt x="5303" y="465"/>
                  </a:cubicBezTo>
                  <a:cubicBezTo>
                    <a:pt x="5017" y="465"/>
                    <a:pt x="4977" y="746"/>
                    <a:pt x="4977" y="746"/>
                  </a:cubicBezTo>
                  <a:cubicBezTo>
                    <a:pt x="4580" y="134"/>
                    <a:pt x="3776" y="1"/>
                    <a:pt x="3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41"/>
            <p:cNvSpPr/>
            <p:nvPr/>
          </p:nvSpPr>
          <p:spPr>
            <a:xfrm>
              <a:off x="1549085" y="3928140"/>
              <a:ext cx="72610" cy="33606"/>
            </a:xfrm>
            <a:custGeom>
              <a:avLst/>
              <a:gdLst/>
              <a:ahLst/>
              <a:cxnLst/>
              <a:rect l="l" t="t" r="r" b="b"/>
              <a:pathLst>
                <a:path w="2394" h="1108" extrusionOk="0">
                  <a:moveTo>
                    <a:pt x="780" y="1"/>
                  </a:moveTo>
                  <a:cubicBezTo>
                    <a:pt x="562" y="1"/>
                    <a:pt x="379" y="44"/>
                    <a:pt x="239" y="95"/>
                  </a:cubicBezTo>
                  <a:cubicBezTo>
                    <a:pt x="191" y="309"/>
                    <a:pt x="108" y="512"/>
                    <a:pt x="0" y="690"/>
                  </a:cubicBezTo>
                  <a:cubicBezTo>
                    <a:pt x="230" y="628"/>
                    <a:pt x="443" y="602"/>
                    <a:pt x="639" y="602"/>
                  </a:cubicBezTo>
                  <a:cubicBezTo>
                    <a:pt x="1262" y="602"/>
                    <a:pt x="1703" y="866"/>
                    <a:pt x="1929" y="1048"/>
                  </a:cubicBezTo>
                  <a:cubicBezTo>
                    <a:pt x="1989" y="1083"/>
                    <a:pt x="2048" y="1107"/>
                    <a:pt x="2108" y="1107"/>
                  </a:cubicBezTo>
                  <a:cubicBezTo>
                    <a:pt x="2179" y="1107"/>
                    <a:pt x="2251" y="1071"/>
                    <a:pt x="2298" y="1012"/>
                  </a:cubicBezTo>
                  <a:cubicBezTo>
                    <a:pt x="2394" y="905"/>
                    <a:pt x="2382" y="726"/>
                    <a:pt x="2263" y="631"/>
                  </a:cubicBezTo>
                  <a:cubicBezTo>
                    <a:pt x="1681" y="141"/>
                    <a:pt x="1173" y="1"/>
                    <a:pt x="780" y="1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41"/>
            <p:cNvSpPr/>
            <p:nvPr/>
          </p:nvSpPr>
          <p:spPr>
            <a:xfrm>
              <a:off x="1526701" y="3960320"/>
              <a:ext cx="79465" cy="33211"/>
            </a:xfrm>
            <a:custGeom>
              <a:avLst/>
              <a:gdLst/>
              <a:ahLst/>
              <a:cxnLst/>
              <a:rect l="l" t="t" r="r" b="b"/>
              <a:pathLst>
                <a:path w="2620" h="1095" extrusionOk="0">
                  <a:moveTo>
                    <a:pt x="971" y="0"/>
                  </a:moveTo>
                  <a:cubicBezTo>
                    <a:pt x="764" y="0"/>
                    <a:pt x="583" y="27"/>
                    <a:pt x="441" y="58"/>
                  </a:cubicBezTo>
                  <a:cubicBezTo>
                    <a:pt x="310" y="225"/>
                    <a:pt x="155" y="368"/>
                    <a:pt x="0" y="510"/>
                  </a:cubicBezTo>
                  <a:cubicBezTo>
                    <a:pt x="110" y="494"/>
                    <a:pt x="221" y="487"/>
                    <a:pt x="330" y="487"/>
                  </a:cubicBezTo>
                  <a:cubicBezTo>
                    <a:pt x="1094" y="487"/>
                    <a:pt x="1812" y="850"/>
                    <a:pt x="2155" y="1058"/>
                  </a:cubicBezTo>
                  <a:cubicBezTo>
                    <a:pt x="2201" y="1083"/>
                    <a:pt x="2249" y="1095"/>
                    <a:pt x="2296" y="1095"/>
                  </a:cubicBezTo>
                  <a:cubicBezTo>
                    <a:pt x="2383" y="1095"/>
                    <a:pt x="2466" y="1053"/>
                    <a:pt x="2512" y="975"/>
                  </a:cubicBezTo>
                  <a:lnTo>
                    <a:pt x="2548" y="915"/>
                  </a:lnTo>
                  <a:cubicBezTo>
                    <a:pt x="2620" y="808"/>
                    <a:pt x="2596" y="653"/>
                    <a:pt x="2489" y="570"/>
                  </a:cubicBezTo>
                  <a:cubicBezTo>
                    <a:pt x="1949" y="119"/>
                    <a:pt x="1403" y="0"/>
                    <a:pt x="971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68" name="Google Shape;5168;p41"/>
            <p:cNvGrpSpPr/>
            <p:nvPr/>
          </p:nvGrpSpPr>
          <p:grpSpPr>
            <a:xfrm>
              <a:off x="6473050" y="1383350"/>
              <a:ext cx="1758209" cy="2673972"/>
              <a:chOff x="6837636" y="1225555"/>
              <a:chExt cx="1866266" cy="2838008"/>
            </a:xfrm>
          </p:grpSpPr>
          <p:sp>
            <p:nvSpPr>
              <p:cNvPr id="5169" name="Google Shape;5169;p41"/>
              <p:cNvSpPr/>
              <p:nvPr/>
            </p:nvSpPr>
            <p:spPr>
              <a:xfrm>
                <a:off x="7269171" y="3860595"/>
                <a:ext cx="255682" cy="202968"/>
              </a:xfrm>
              <a:custGeom>
                <a:avLst/>
                <a:gdLst/>
                <a:ahLst/>
                <a:cxnLst/>
                <a:rect l="l" t="t" r="r" b="b"/>
                <a:pathLst>
                  <a:path w="8430" h="6692" extrusionOk="0">
                    <a:moveTo>
                      <a:pt x="4084" y="0"/>
                    </a:moveTo>
                    <a:cubicBezTo>
                      <a:pt x="3798" y="1727"/>
                      <a:pt x="3453" y="2513"/>
                      <a:pt x="3001" y="2941"/>
                    </a:cubicBezTo>
                    <a:cubicBezTo>
                      <a:pt x="2584" y="3334"/>
                      <a:pt x="2072" y="3417"/>
                      <a:pt x="1417" y="3644"/>
                    </a:cubicBezTo>
                    <a:cubicBezTo>
                      <a:pt x="524" y="3953"/>
                      <a:pt x="203" y="4596"/>
                      <a:pt x="108" y="5215"/>
                    </a:cubicBezTo>
                    <a:cubicBezTo>
                      <a:pt x="0" y="5977"/>
                      <a:pt x="239" y="6692"/>
                      <a:pt x="239" y="6692"/>
                    </a:cubicBezTo>
                    <a:lnTo>
                      <a:pt x="7906" y="6692"/>
                    </a:lnTo>
                    <a:cubicBezTo>
                      <a:pt x="8430" y="3644"/>
                      <a:pt x="7585" y="596"/>
                      <a:pt x="7585" y="596"/>
                    </a:cubicBezTo>
                    <a:lnTo>
                      <a:pt x="4084" y="0"/>
                    </a:lnTo>
                    <a:close/>
                  </a:path>
                </a:pathLst>
              </a:custGeom>
              <a:solidFill>
                <a:srgbClr val="FC46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0" name="Google Shape;5170;p41"/>
              <p:cNvSpPr/>
              <p:nvPr/>
            </p:nvSpPr>
            <p:spPr>
              <a:xfrm>
                <a:off x="8038340" y="3860595"/>
                <a:ext cx="259685" cy="202968"/>
              </a:xfrm>
              <a:custGeom>
                <a:avLst/>
                <a:gdLst/>
                <a:ahLst/>
                <a:cxnLst/>
                <a:rect l="l" t="t" r="r" b="b"/>
                <a:pathLst>
                  <a:path w="8562" h="6692" extrusionOk="0">
                    <a:moveTo>
                      <a:pt x="4358" y="0"/>
                    </a:moveTo>
                    <a:lnTo>
                      <a:pt x="858" y="596"/>
                    </a:lnTo>
                    <a:cubicBezTo>
                      <a:pt x="858" y="596"/>
                      <a:pt x="1" y="3644"/>
                      <a:pt x="536" y="6692"/>
                    </a:cubicBezTo>
                    <a:lnTo>
                      <a:pt x="8204" y="6692"/>
                    </a:lnTo>
                    <a:cubicBezTo>
                      <a:pt x="8204" y="6692"/>
                      <a:pt x="8561" y="5644"/>
                      <a:pt x="8216" y="4751"/>
                    </a:cubicBezTo>
                    <a:cubicBezTo>
                      <a:pt x="8037" y="4299"/>
                      <a:pt x="7692" y="3870"/>
                      <a:pt x="7025" y="3644"/>
                    </a:cubicBezTo>
                    <a:cubicBezTo>
                      <a:pt x="6454" y="3441"/>
                      <a:pt x="5990" y="3358"/>
                      <a:pt x="5597" y="3072"/>
                    </a:cubicBezTo>
                    <a:cubicBezTo>
                      <a:pt x="5061" y="2679"/>
                      <a:pt x="4680" y="1917"/>
                      <a:pt x="4358" y="0"/>
                    </a:cubicBezTo>
                    <a:close/>
                  </a:path>
                </a:pathLst>
              </a:custGeom>
              <a:solidFill>
                <a:srgbClr val="FC46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1" name="Google Shape;5171;p41"/>
              <p:cNvSpPr/>
              <p:nvPr/>
            </p:nvSpPr>
            <p:spPr>
              <a:xfrm>
                <a:off x="6837636" y="1225555"/>
                <a:ext cx="224290" cy="190776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6290" extrusionOk="0">
                    <a:moveTo>
                      <a:pt x="5068" y="1"/>
                    </a:moveTo>
                    <a:cubicBezTo>
                      <a:pt x="4936" y="1"/>
                      <a:pt x="4763" y="52"/>
                      <a:pt x="4727" y="309"/>
                    </a:cubicBezTo>
                    <a:cubicBezTo>
                      <a:pt x="4680" y="750"/>
                      <a:pt x="5013" y="1357"/>
                      <a:pt x="4930" y="1547"/>
                    </a:cubicBezTo>
                    <a:cubicBezTo>
                      <a:pt x="4918" y="1583"/>
                      <a:pt x="4894" y="1619"/>
                      <a:pt x="4870" y="1655"/>
                    </a:cubicBezTo>
                    <a:cubicBezTo>
                      <a:pt x="4787" y="1786"/>
                      <a:pt x="4656" y="1869"/>
                      <a:pt x="4525" y="1881"/>
                    </a:cubicBezTo>
                    <a:lnTo>
                      <a:pt x="4501" y="1881"/>
                    </a:lnTo>
                    <a:cubicBezTo>
                      <a:pt x="4001" y="1869"/>
                      <a:pt x="3132" y="1178"/>
                      <a:pt x="2763" y="845"/>
                    </a:cubicBezTo>
                    <a:cubicBezTo>
                      <a:pt x="2390" y="472"/>
                      <a:pt x="1878" y="22"/>
                      <a:pt x="1582" y="22"/>
                    </a:cubicBezTo>
                    <a:cubicBezTo>
                      <a:pt x="1491" y="22"/>
                      <a:pt x="1421" y="65"/>
                      <a:pt x="1382" y="166"/>
                    </a:cubicBezTo>
                    <a:cubicBezTo>
                      <a:pt x="1215" y="583"/>
                      <a:pt x="1763" y="559"/>
                      <a:pt x="2667" y="1821"/>
                    </a:cubicBezTo>
                    <a:lnTo>
                      <a:pt x="2584" y="1952"/>
                    </a:lnTo>
                    <a:cubicBezTo>
                      <a:pt x="2589" y="1960"/>
                      <a:pt x="2587" y="1964"/>
                      <a:pt x="2578" y="1964"/>
                    </a:cubicBezTo>
                    <a:cubicBezTo>
                      <a:pt x="2482" y="1964"/>
                      <a:pt x="1615" y="1509"/>
                      <a:pt x="917" y="964"/>
                    </a:cubicBezTo>
                    <a:cubicBezTo>
                      <a:pt x="771" y="848"/>
                      <a:pt x="657" y="803"/>
                      <a:pt x="569" y="803"/>
                    </a:cubicBezTo>
                    <a:cubicBezTo>
                      <a:pt x="344" y="803"/>
                      <a:pt x="301" y="1104"/>
                      <a:pt x="370" y="1250"/>
                    </a:cubicBezTo>
                    <a:cubicBezTo>
                      <a:pt x="465" y="1464"/>
                      <a:pt x="1048" y="1809"/>
                      <a:pt x="1429" y="2107"/>
                    </a:cubicBezTo>
                    <a:cubicBezTo>
                      <a:pt x="1679" y="2298"/>
                      <a:pt x="1941" y="2512"/>
                      <a:pt x="2108" y="2631"/>
                    </a:cubicBezTo>
                    <a:lnTo>
                      <a:pt x="2060" y="2833"/>
                    </a:lnTo>
                    <a:cubicBezTo>
                      <a:pt x="1021" y="2607"/>
                      <a:pt x="679" y="2253"/>
                      <a:pt x="445" y="2253"/>
                    </a:cubicBezTo>
                    <a:cubicBezTo>
                      <a:pt x="384" y="2253"/>
                      <a:pt x="331" y="2277"/>
                      <a:pt x="274" y="2333"/>
                    </a:cubicBezTo>
                    <a:cubicBezTo>
                      <a:pt x="0" y="2595"/>
                      <a:pt x="810" y="3155"/>
                      <a:pt x="1227" y="3250"/>
                    </a:cubicBezTo>
                    <a:cubicBezTo>
                      <a:pt x="1405" y="3286"/>
                      <a:pt x="1715" y="3452"/>
                      <a:pt x="2001" y="3619"/>
                    </a:cubicBezTo>
                    <a:cubicBezTo>
                      <a:pt x="1254" y="3602"/>
                      <a:pt x="910" y="3424"/>
                      <a:pt x="713" y="3424"/>
                    </a:cubicBezTo>
                    <a:cubicBezTo>
                      <a:pt x="637" y="3424"/>
                      <a:pt x="583" y="3451"/>
                      <a:pt x="536" y="3524"/>
                    </a:cubicBezTo>
                    <a:cubicBezTo>
                      <a:pt x="358" y="3810"/>
                      <a:pt x="1132" y="4107"/>
                      <a:pt x="1489" y="4119"/>
                    </a:cubicBezTo>
                    <a:cubicBezTo>
                      <a:pt x="1846" y="4119"/>
                      <a:pt x="2882" y="4536"/>
                      <a:pt x="2882" y="4536"/>
                    </a:cubicBezTo>
                    <a:cubicBezTo>
                      <a:pt x="3644" y="5012"/>
                      <a:pt x="4072" y="5262"/>
                      <a:pt x="4584" y="5310"/>
                    </a:cubicBezTo>
                    <a:cubicBezTo>
                      <a:pt x="5084" y="5346"/>
                      <a:pt x="5287" y="6215"/>
                      <a:pt x="5287" y="6215"/>
                    </a:cubicBezTo>
                    <a:cubicBezTo>
                      <a:pt x="5287" y="6215"/>
                      <a:pt x="5625" y="6289"/>
                      <a:pt x="6030" y="6289"/>
                    </a:cubicBezTo>
                    <a:cubicBezTo>
                      <a:pt x="6611" y="6289"/>
                      <a:pt x="7331" y="6136"/>
                      <a:pt x="7394" y="5393"/>
                    </a:cubicBezTo>
                    <a:cubicBezTo>
                      <a:pt x="7394" y="5393"/>
                      <a:pt x="6287" y="3822"/>
                      <a:pt x="6204" y="3607"/>
                    </a:cubicBezTo>
                    <a:cubicBezTo>
                      <a:pt x="6049" y="3191"/>
                      <a:pt x="6335" y="2548"/>
                      <a:pt x="5882" y="1845"/>
                    </a:cubicBezTo>
                    <a:cubicBezTo>
                      <a:pt x="5442" y="1131"/>
                      <a:pt x="5227" y="23"/>
                      <a:pt x="5227" y="23"/>
                    </a:cubicBezTo>
                    <a:cubicBezTo>
                      <a:pt x="5227" y="23"/>
                      <a:pt x="5157" y="1"/>
                      <a:pt x="5068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2" name="Google Shape;5172;p41"/>
              <p:cNvSpPr/>
              <p:nvPr/>
            </p:nvSpPr>
            <p:spPr>
              <a:xfrm>
                <a:off x="8479277" y="1225555"/>
                <a:ext cx="224624" cy="190776"/>
              </a:xfrm>
              <a:custGeom>
                <a:avLst/>
                <a:gdLst/>
                <a:ahLst/>
                <a:cxnLst/>
                <a:rect l="l" t="t" r="r" b="b"/>
                <a:pathLst>
                  <a:path w="7406" h="6290" extrusionOk="0">
                    <a:moveTo>
                      <a:pt x="2337" y="1"/>
                    </a:moveTo>
                    <a:cubicBezTo>
                      <a:pt x="2250" y="1"/>
                      <a:pt x="2179" y="23"/>
                      <a:pt x="2179" y="23"/>
                    </a:cubicBezTo>
                    <a:cubicBezTo>
                      <a:pt x="2179" y="23"/>
                      <a:pt x="1965" y="1131"/>
                      <a:pt x="1512" y="1845"/>
                    </a:cubicBezTo>
                    <a:cubicBezTo>
                      <a:pt x="1072" y="2548"/>
                      <a:pt x="1358" y="3191"/>
                      <a:pt x="1191" y="3607"/>
                    </a:cubicBezTo>
                    <a:cubicBezTo>
                      <a:pt x="1119" y="3822"/>
                      <a:pt x="0" y="5393"/>
                      <a:pt x="0" y="5393"/>
                    </a:cubicBezTo>
                    <a:cubicBezTo>
                      <a:pt x="70" y="6136"/>
                      <a:pt x="789" y="6289"/>
                      <a:pt x="1368" y="6289"/>
                    </a:cubicBezTo>
                    <a:cubicBezTo>
                      <a:pt x="1772" y="6289"/>
                      <a:pt x="2108" y="6215"/>
                      <a:pt x="2108" y="6215"/>
                    </a:cubicBezTo>
                    <a:cubicBezTo>
                      <a:pt x="2108" y="6215"/>
                      <a:pt x="2310" y="5346"/>
                      <a:pt x="2822" y="5310"/>
                    </a:cubicBezTo>
                    <a:cubicBezTo>
                      <a:pt x="3322" y="5262"/>
                      <a:pt x="3751" y="5012"/>
                      <a:pt x="4513" y="4536"/>
                    </a:cubicBezTo>
                    <a:cubicBezTo>
                      <a:pt x="4513" y="4536"/>
                      <a:pt x="5549" y="4119"/>
                      <a:pt x="5906" y="4119"/>
                    </a:cubicBezTo>
                    <a:cubicBezTo>
                      <a:pt x="6275" y="4107"/>
                      <a:pt x="7037" y="3810"/>
                      <a:pt x="6858" y="3524"/>
                    </a:cubicBezTo>
                    <a:cubicBezTo>
                      <a:pt x="6812" y="3451"/>
                      <a:pt x="6759" y="3424"/>
                      <a:pt x="6684" y="3424"/>
                    </a:cubicBezTo>
                    <a:cubicBezTo>
                      <a:pt x="6490" y="3424"/>
                      <a:pt x="6149" y="3602"/>
                      <a:pt x="5394" y="3619"/>
                    </a:cubicBezTo>
                    <a:cubicBezTo>
                      <a:pt x="5691" y="3452"/>
                      <a:pt x="5989" y="3286"/>
                      <a:pt x="6168" y="3250"/>
                    </a:cubicBezTo>
                    <a:cubicBezTo>
                      <a:pt x="6584" y="3155"/>
                      <a:pt x="7406" y="2595"/>
                      <a:pt x="7132" y="2333"/>
                    </a:cubicBezTo>
                    <a:cubicBezTo>
                      <a:pt x="7073" y="2277"/>
                      <a:pt x="7017" y="2253"/>
                      <a:pt x="6955" y="2253"/>
                    </a:cubicBezTo>
                    <a:cubicBezTo>
                      <a:pt x="6716" y="2253"/>
                      <a:pt x="6376" y="2607"/>
                      <a:pt x="5346" y="2833"/>
                    </a:cubicBezTo>
                    <a:lnTo>
                      <a:pt x="5299" y="2631"/>
                    </a:lnTo>
                    <a:cubicBezTo>
                      <a:pt x="5453" y="2512"/>
                      <a:pt x="5715" y="2298"/>
                      <a:pt x="5965" y="2107"/>
                    </a:cubicBezTo>
                    <a:cubicBezTo>
                      <a:pt x="6346" y="1809"/>
                      <a:pt x="6942" y="1464"/>
                      <a:pt x="7025" y="1250"/>
                    </a:cubicBezTo>
                    <a:cubicBezTo>
                      <a:pt x="7094" y="1104"/>
                      <a:pt x="7057" y="803"/>
                      <a:pt x="6830" y="803"/>
                    </a:cubicBezTo>
                    <a:cubicBezTo>
                      <a:pt x="6743" y="803"/>
                      <a:pt x="6627" y="848"/>
                      <a:pt x="6477" y="964"/>
                    </a:cubicBezTo>
                    <a:cubicBezTo>
                      <a:pt x="5780" y="1509"/>
                      <a:pt x="4922" y="1964"/>
                      <a:pt x="4828" y="1964"/>
                    </a:cubicBezTo>
                    <a:cubicBezTo>
                      <a:pt x="4819" y="1964"/>
                      <a:pt x="4817" y="1960"/>
                      <a:pt x="4822" y="1952"/>
                    </a:cubicBezTo>
                    <a:lnTo>
                      <a:pt x="4727" y="1821"/>
                    </a:lnTo>
                    <a:cubicBezTo>
                      <a:pt x="5632" y="559"/>
                      <a:pt x="6180" y="583"/>
                      <a:pt x="6013" y="166"/>
                    </a:cubicBezTo>
                    <a:cubicBezTo>
                      <a:pt x="5976" y="65"/>
                      <a:pt x="5908" y="22"/>
                      <a:pt x="5818" y="22"/>
                    </a:cubicBezTo>
                    <a:cubicBezTo>
                      <a:pt x="5528" y="22"/>
                      <a:pt x="5014" y="472"/>
                      <a:pt x="4632" y="845"/>
                    </a:cubicBezTo>
                    <a:cubicBezTo>
                      <a:pt x="4275" y="1178"/>
                      <a:pt x="3394" y="1869"/>
                      <a:pt x="2905" y="1881"/>
                    </a:cubicBezTo>
                    <a:lnTo>
                      <a:pt x="2870" y="1881"/>
                    </a:lnTo>
                    <a:cubicBezTo>
                      <a:pt x="2739" y="1869"/>
                      <a:pt x="2620" y="1786"/>
                      <a:pt x="2536" y="1655"/>
                    </a:cubicBezTo>
                    <a:lnTo>
                      <a:pt x="2524" y="1655"/>
                    </a:lnTo>
                    <a:cubicBezTo>
                      <a:pt x="2501" y="1619"/>
                      <a:pt x="2489" y="1583"/>
                      <a:pt x="2465" y="1547"/>
                    </a:cubicBezTo>
                    <a:cubicBezTo>
                      <a:pt x="2381" y="1357"/>
                      <a:pt x="2715" y="750"/>
                      <a:pt x="2667" y="309"/>
                    </a:cubicBezTo>
                    <a:cubicBezTo>
                      <a:pt x="2639" y="52"/>
                      <a:pt x="2469" y="1"/>
                      <a:pt x="2337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3" name="Google Shape;5173;p41"/>
              <p:cNvSpPr/>
              <p:nvPr/>
            </p:nvSpPr>
            <p:spPr>
              <a:xfrm>
                <a:off x="7376054" y="2461988"/>
                <a:ext cx="807840" cy="1446165"/>
              </a:xfrm>
              <a:custGeom>
                <a:avLst/>
                <a:gdLst/>
                <a:ahLst/>
                <a:cxnLst/>
                <a:rect l="l" t="t" r="r" b="b"/>
                <a:pathLst>
                  <a:path w="26635" h="47681" extrusionOk="0">
                    <a:moveTo>
                      <a:pt x="5668" y="1"/>
                    </a:moveTo>
                    <a:lnTo>
                      <a:pt x="1846" y="23670"/>
                    </a:lnTo>
                    <a:lnTo>
                      <a:pt x="1" y="46625"/>
                    </a:lnTo>
                    <a:cubicBezTo>
                      <a:pt x="1" y="46625"/>
                      <a:pt x="324" y="47680"/>
                      <a:pt x="2064" y="47680"/>
                    </a:cubicBezTo>
                    <a:cubicBezTo>
                      <a:pt x="2662" y="47680"/>
                      <a:pt x="3428" y="47556"/>
                      <a:pt x="4406" y="47221"/>
                    </a:cubicBezTo>
                    <a:cubicBezTo>
                      <a:pt x="4406" y="47221"/>
                      <a:pt x="7240" y="25920"/>
                      <a:pt x="7680" y="25456"/>
                    </a:cubicBezTo>
                    <a:cubicBezTo>
                      <a:pt x="8121" y="24992"/>
                      <a:pt x="12609" y="11073"/>
                      <a:pt x="12609" y="11073"/>
                    </a:cubicBezTo>
                    <a:lnTo>
                      <a:pt x="14026" y="11073"/>
                    </a:lnTo>
                    <a:cubicBezTo>
                      <a:pt x="14026" y="11073"/>
                      <a:pt x="18527" y="24992"/>
                      <a:pt x="18955" y="25456"/>
                    </a:cubicBezTo>
                    <a:cubicBezTo>
                      <a:pt x="19396" y="25920"/>
                      <a:pt x="22230" y="47221"/>
                      <a:pt x="22230" y="47221"/>
                    </a:cubicBezTo>
                    <a:cubicBezTo>
                      <a:pt x="23207" y="47556"/>
                      <a:pt x="23973" y="47680"/>
                      <a:pt x="24571" y="47680"/>
                    </a:cubicBezTo>
                    <a:cubicBezTo>
                      <a:pt x="26312" y="47680"/>
                      <a:pt x="26635" y="46625"/>
                      <a:pt x="26635" y="46625"/>
                    </a:cubicBezTo>
                    <a:lnTo>
                      <a:pt x="24801" y="23670"/>
                    </a:lnTo>
                    <a:lnTo>
                      <a:pt x="20979" y="1"/>
                    </a:lnTo>
                    <a:lnTo>
                      <a:pt x="13324" y="858"/>
                    </a:lnTo>
                    <a:lnTo>
                      <a:pt x="5668" y="1"/>
                    </a:ln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4" name="Google Shape;5174;p41"/>
              <p:cNvSpPr/>
              <p:nvPr/>
            </p:nvSpPr>
            <p:spPr>
              <a:xfrm>
                <a:off x="7687331" y="1766855"/>
                <a:ext cx="170485" cy="97208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205" extrusionOk="0">
                    <a:moveTo>
                      <a:pt x="644" y="0"/>
                    </a:moveTo>
                    <a:lnTo>
                      <a:pt x="1" y="1167"/>
                    </a:lnTo>
                    <a:cubicBezTo>
                      <a:pt x="1" y="1167"/>
                      <a:pt x="1198" y="3205"/>
                      <a:pt x="2857" y="3205"/>
                    </a:cubicBezTo>
                    <a:cubicBezTo>
                      <a:pt x="2885" y="3205"/>
                      <a:pt x="2913" y="3204"/>
                      <a:pt x="2942" y="3203"/>
                    </a:cubicBezTo>
                    <a:cubicBezTo>
                      <a:pt x="4644" y="3120"/>
                      <a:pt x="5621" y="834"/>
                      <a:pt x="5621" y="834"/>
                    </a:cubicBezTo>
                    <a:lnTo>
                      <a:pt x="4763" y="0"/>
                    </a:lnTo>
                    <a:cubicBezTo>
                      <a:pt x="4264" y="523"/>
                      <a:pt x="3591" y="705"/>
                      <a:pt x="2930" y="705"/>
                    </a:cubicBezTo>
                    <a:cubicBezTo>
                      <a:pt x="1921" y="705"/>
                      <a:pt x="939" y="281"/>
                      <a:pt x="644" y="0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5" name="Google Shape;5175;p41"/>
              <p:cNvSpPr/>
              <p:nvPr/>
            </p:nvSpPr>
            <p:spPr>
              <a:xfrm>
                <a:off x="7911227" y="1353002"/>
                <a:ext cx="644998" cy="626193"/>
              </a:xfrm>
              <a:custGeom>
                <a:avLst/>
                <a:gdLst/>
                <a:ahLst/>
                <a:cxnLst/>
                <a:rect l="l" t="t" r="r" b="b"/>
                <a:pathLst>
                  <a:path w="21266" h="20646" extrusionOk="0">
                    <a:moveTo>
                      <a:pt x="19491" y="1"/>
                    </a:moveTo>
                    <a:cubicBezTo>
                      <a:pt x="18229" y="1155"/>
                      <a:pt x="12050" y="8906"/>
                      <a:pt x="12050" y="8906"/>
                    </a:cubicBezTo>
                    <a:cubicBezTo>
                      <a:pt x="12050" y="8906"/>
                      <a:pt x="2846" y="12157"/>
                      <a:pt x="1" y="13383"/>
                    </a:cubicBezTo>
                    <a:lnTo>
                      <a:pt x="1989" y="20646"/>
                    </a:lnTo>
                    <a:cubicBezTo>
                      <a:pt x="1989" y="20646"/>
                      <a:pt x="12955" y="15360"/>
                      <a:pt x="15110" y="12919"/>
                    </a:cubicBezTo>
                    <a:cubicBezTo>
                      <a:pt x="17277" y="10478"/>
                      <a:pt x="21265" y="1953"/>
                      <a:pt x="21265" y="1953"/>
                    </a:cubicBezTo>
                    <a:cubicBezTo>
                      <a:pt x="20860" y="251"/>
                      <a:pt x="19491" y="1"/>
                      <a:pt x="19491" y="1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6" name="Google Shape;5176;p41"/>
              <p:cNvSpPr/>
              <p:nvPr/>
            </p:nvSpPr>
            <p:spPr>
              <a:xfrm>
                <a:off x="7471745" y="1749809"/>
                <a:ext cx="563744" cy="835713"/>
              </a:xfrm>
              <a:custGeom>
                <a:avLst/>
                <a:gdLst/>
                <a:ahLst/>
                <a:cxnLst/>
                <a:rect l="l" t="t" r="r" b="b"/>
                <a:pathLst>
                  <a:path w="18587" h="27554" extrusionOk="0">
                    <a:moveTo>
                      <a:pt x="16016" y="0"/>
                    </a:moveTo>
                    <a:cubicBezTo>
                      <a:pt x="14217" y="0"/>
                      <a:pt x="9621" y="2431"/>
                      <a:pt x="9621" y="2431"/>
                    </a:cubicBezTo>
                    <a:cubicBezTo>
                      <a:pt x="9621" y="2431"/>
                      <a:pt x="6070" y="54"/>
                      <a:pt x="4814" y="54"/>
                    </a:cubicBezTo>
                    <a:cubicBezTo>
                      <a:pt x="4696" y="54"/>
                      <a:pt x="4598" y="75"/>
                      <a:pt x="4525" y="122"/>
                    </a:cubicBezTo>
                    <a:cubicBezTo>
                      <a:pt x="1" y="2979"/>
                      <a:pt x="1025" y="25910"/>
                      <a:pt x="1025" y="25910"/>
                    </a:cubicBezTo>
                    <a:cubicBezTo>
                      <a:pt x="1025" y="25910"/>
                      <a:pt x="4108" y="27554"/>
                      <a:pt x="9847" y="27554"/>
                    </a:cubicBezTo>
                    <a:cubicBezTo>
                      <a:pt x="14872" y="27554"/>
                      <a:pt x="18586" y="26232"/>
                      <a:pt x="18586" y="26232"/>
                    </a:cubicBezTo>
                    <a:cubicBezTo>
                      <a:pt x="18586" y="26232"/>
                      <a:pt x="18563" y="9682"/>
                      <a:pt x="18086" y="5658"/>
                    </a:cubicBezTo>
                    <a:cubicBezTo>
                      <a:pt x="17622" y="1634"/>
                      <a:pt x="16455" y="74"/>
                      <a:pt x="16455" y="74"/>
                    </a:cubicBezTo>
                    <a:cubicBezTo>
                      <a:pt x="16340" y="23"/>
                      <a:pt x="16191" y="0"/>
                      <a:pt x="160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7" name="Google Shape;5177;p41"/>
              <p:cNvSpPr/>
              <p:nvPr/>
            </p:nvSpPr>
            <p:spPr>
              <a:xfrm>
                <a:off x="7713688" y="1740468"/>
                <a:ext cx="108005" cy="123595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07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608" y="1930"/>
                      <a:pt x="1" y="2668"/>
                    </a:cubicBezTo>
                    <a:cubicBezTo>
                      <a:pt x="1" y="2668"/>
                      <a:pt x="632" y="4013"/>
                      <a:pt x="1775" y="4073"/>
                    </a:cubicBezTo>
                    <a:cubicBezTo>
                      <a:pt x="1801" y="4074"/>
                      <a:pt x="1827" y="4075"/>
                      <a:pt x="1853" y="4075"/>
                    </a:cubicBezTo>
                    <a:cubicBezTo>
                      <a:pt x="3115" y="4075"/>
                      <a:pt x="3561" y="2668"/>
                      <a:pt x="3561" y="2668"/>
                    </a:cubicBezTo>
                    <a:cubicBezTo>
                      <a:pt x="3561" y="2668"/>
                      <a:pt x="2858" y="811"/>
                      <a:pt x="3561" y="156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A9C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8" name="Google Shape;5178;p41"/>
              <p:cNvSpPr/>
              <p:nvPr/>
            </p:nvSpPr>
            <p:spPr>
              <a:xfrm>
                <a:off x="7628127" y="1437168"/>
                <a:ext cx="285678" cy="245916"/>
              </a:xfrm>
              <a:custGeom>
                <a:avLst/>
                <a:gdLst/>
                <a:ahLst/>
                <a:cxnLst/>
                <a:rect l="l" t="t" r="r" b="b"/>
                <a:pathLst>
                  <a:path w="9419" h="8108" extrusionOk="0">
                    <a:moveTo>
                      <a:pt x="6786" y="1"/>
                    </a:moveTo>
                    <a:cubicBezTo>
                      <a:pt x="6761" y="1"/>
                      <a:pt x="6738" y="8"/>
                      <a:pt x="6715" y="24"/>
                    </a:cubicBezTo>
                    <a:cubicBezTo>
                      <a:pt x="6406" y="238"/>
                      <a:pt x="7203" y="1024"/>
                      <a:pt x="7203" y="1024"/>
                    </a:cubicBezTo>
                    <a:cubicBezTo>
                      <a:pt x="6297" y="587"/>
                      <a:pt x="5243" y="366"/>
                      <a:pt x="4233" y="366"/>
                    </a:cubicBezTo>
                    <a:cubicBezTo>
                      <a:pt x="2244" y="366"/>
                      <a:pt x="428" y="1223"/>
                      <a:pt x="262" y="2976"/>
                    </a:cubicBezTo>
                    <a:cubicBezTo>
                      <a:pt x="0" y="5631"/>
                      <a:pt x="1298" y="8108"/>
                      <a:pt x="1298" y="8108"/>
                    </a:cubicBezTo>
                    <a:lnTo>
                      <a:pt x="7787" y="7691"/>
                    </a:lnTo>
                    <a:cubicBezTo>
                      <a:pt x="9418" y="2560"/>
                      <a:pt x="7680" y="1595"/>
                      <a:pt x="7680" y="1595"/>
                    </a:cubicBezTo>
                    <a:cubicBezTo>
                      <a:pt x="7680" y="1595"/>
                      <a:pt x="8680" y="1452"/>
                      <a:pt x="8549" y="1190"/>
                    </a:cubicBezTo>
                    <a:cubicBezTo>
                      <a:pt x="8505" y="1107"/>
                      <a:pt x="8382" y="1079"/>
                      <a:pt x="8238" y="1079"/>
                    </a:cubicBezTo>
                    <a:cubicBezTo>
                      <a:pt x="7948" y="1079"/>
                      <a:pt x="7573" y="1190"/>
                      <a:pt x="7573" y="1190"/>
                    </a:cubicBezTo>
                    <a:cubicBezTo>
                      <a:pt x="7573" y="1190"/>
                      <a:pt x="7101" y="1"/>
                      <a:pt x="6786" y="1"/>
                    </a:cubicBezTo>
                    <a:close/>
                  </a:path>
                </a:pathLst>
              </a:custGeom>
              <a:solidFill>
                <a:srgbClr val="FC46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9" name="Google Shape;5179;p41"/>
              <p:cNvSpPr/>
              <p:nvPr/>
            </p:nvSpPr>
            <p:spPr>
              <a:xfrm>
                <a:off x="7625488" y="1623940"/>
                <a:ext cx="48892" cy="6342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091" extrusionOk="0">
                    <a:moveTo>
                      <a:pt x="495" y="0"/>
                    </a:moveTo>
                    <a:cubicBezTo>
                      <a:pt x="313" y="0"/>
                      <a:pt x="155" y="131"/>
                      <a:pt x="111" y="545"/>
                    </a:cubicBezTo>
                    <a:cubicBezTo>
                      <a:pt x="0" y="1549"/>
                      <a:pt x="681" y="2090"/>
                      <a:pt x="1105" y="2090"/>
                    </a:cubicBezTo>
                    <a:cubicBezTo>
                      <a:pt x="1229" y="2090"/>
                      <a:pt x="1331" y="2044"/>
                      <a:pt x="1385" y="1950"/>
                    </a:cubicBezTo>
                    <a:cubicBezTo>
                      <a:pt x="1611" y="1533"/>
                      <a:pt x="1183" y="378"/>
                      <a:pt x="1183" y="378"/>
                    </a:cubicBezTo>
                    <a:cubicBezTo>
                      <a:pt x="1183" y="378"/>
                      <a:pt x="805" y="0"/>
                      <a:pt x="495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0" name="Google Shape;5180;p41"/>
              <p:cNvSpPr/>
              <p:nvPr/>
            </p:nvSpPr>
            <p:spPr>
              <a:xfrm>
                <a:off x="7852720" y="1625942"/>
                <a:ext cx="48892" cy="6357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096" extrusionOk="0">
                    <a:moveTo>
                      <a:pt x="1118" y="0"/>
                    </a:moveTo>
                    <a:cubicBezTo>
                      <a:pt x="808" y="0"/>
                      <a:pt x="430" y="384"/>
                      <a:pt x="430" y="384"/>
                    </a:cubicBezTo>
                    <a:cubicBezTo>
                      <a:pt x="430" y="384"/>
                      <a:pt x="1" y="1539"/>
                      <a:pt x="227" y="1955"/>
                    </a:cubicBezTo>
                    <a:cubicBezTo>
                      <a:pt x="281" y="2049"/>
                      <a:pt x="383" y="2096"/>
                      <a:pt x="507" y="2096"/>
                    </a:cubicBezTo>
                    <a:cubicBezTo>
                      <a:pt x="931" y="2096"/>
                      <a:pt x="1612" y="1555"/>
                      <a:pt x="1501" y="550"/>
                    </a:cubicBezTo>
                    <a:cubicBezTo>
                      <a:pt x="1457" y="132"/>
                      <a:pt x="1299" y="0"/>
                      <a:pt x="1118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1" name="Google Shape;5181;p41"/>
              <p:cNvSpPr/>
              <p:nvPr/>
            </p:nvSpPr>
            <p:spPr>
              <a:xfrm>
                <a:off x="7659185" y="1503954"/>
                <a:ext cx="208731" cy="274123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9038" extrusionOk="0">
                    <a:moveTo>
                      <a:pt x="3489" y="0"/>
                    </a:moveTo>
                    <a:cubicBezTo>
                      <a:pt x="1096" y="0"/>
                      <a:pt x="0" y="1322"/>
                      <a:pt x="0" y="3477"/>
                    </a:cubicBezTo>
                    <a:cubicBezTo>
                      <a:pt x="0" y="7644"/>
                      <a:pt x="1203" y="9037"/>
                      <a:pt x="3334" y="9037"/>
                    </a:cubicBezTo>
                    <a:cubicBezTo>
                      <a:pt x="5537" y="9037"/>
                      <a:pt x="6882" y="7954"/>
                      <a:pt x="6882" y="3477"/>
                    </a:cubicBezTo>
                    <a:cubicBezTo>
                      <a:pt x="6882" y="1322"/>
                      <a:pt x="5882" y="0"/>
                      <a:pt x="3489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2" name="Google Shape;5182;p41"/>
              <p:cNvSpPr/>
              <p:nvPr/>
            </p:nvSpPr>
            <p:spPr>
              <a:xfrm>
                <a:off x="7639682" y="1485635"/>
                <a:ext cx="239789" cy="166390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5486" extrusionOk="0">
                    <a:moveTo>
                      <a:pt x="3693" y="0"/>
                    </a:moveTo>
                    <a:cubicBezTo>
                      <a:pt x="3422" y="0"/>
                      <a:pt x="3136" y="11"/>
                      <a:pt x="2834" y="33"/>
                    </a:cubicBezTo>
                    <a:cubicBezTo>
                      <a:pt x="369" y="211"/>
                      <a:pt x="0" y="2593"/>
                      <a:pt x="95" y="3426"/>
                    </a:cubicBezTo>
                    <a:cubicBezTo>
                      <a:pt x="179" y="4271"/>
                      <a:pt x="881" y="5486"/>
                      <a:pt x="881" y="5486"/>
                    </a:cubicBezTo>
                    <a:cubicBezTo>
                      <a:pt x="667" y="4033"/>
                      <a:pt x="1179" y="1938"/>
                      <a:pt x="1179" y="1938"/>
                    </a:cubicBezTo>
                    <a:lnTo>
                      <a:pt x="2810" y="1378"/>
                    </a:lnTo>
                    <a:lnTo>
                      <a:pt x="2810" y="1378"/>
                    </a:lnTo>
                    <a:cubicBezTo>
                      <a:pt x="2810" y="1378"/>
                      <a:pt x="1786" y="1902"/>
                      <a:pt x="1941" y="2069"/>
                    </a:cubicBezTo>
                    <a:cubicBezTo>
                      <a:pt x="1955" y="2085"/>
                      <a:pt x="1991" y="2093"/>
                      <a:pt x="2045" y="2093"/>
                    </a:cubicBezTo>
                    <a:cubicBezTo>
                      <a:pt x="2563" y="2093"/>
                      <a:pt x="4727" y="1378"/>
                      <a:pt x="4727" y="1378"/>
                    </a:cubicBezTo>
                    <a:lnTo>
                      <a:pt x="4727" y="1378"/>
                    </a:lnTo>
                    <a:cubicBezTo>
                      <a:pt x="4727" y="1378"/>
                      <a:pt x="4036" y="1771"/>
                      <a:pt x="4394" y="1938"/>
                    </a:cubicBezTo>
                    <a:cubicBezTo>
                      <a:pt x="4431" y="1957"/>
                      <a:pt x="4483" y="1966"/>
                      <a:pt x="4545" y="1966"/>
                    </a:cubicBezTo>
                    <a:cubicBezTo>
                      <a:pt x="5065" y="1966"/>
                      <a:pt x="6334" y="1378"/>
                      <a:pt x="6334" y="1378"/>
                    </a:cubicBezTo>
                    <a:cubicBezTo>
                      <a:pt x="7239" y="3164"/>
                      <a:pt x="7299" y="5486"/>
                      <a:pt x="7299" y="5486"/>
                    </a:cubicBezTo>
                    <a:cubicBezTo>
                      <a:pt x="7835" y="4069"/>
                      <a:pt x="7906" y="2676"/>
                      <a:pt x="7299" y="1545"/>
                    </a:cubicBezTo>
                    <a:cubicBezTo>
                      <a:pt x="6756" y="553"/>
                      <a:pt x="5626" y="0"/>
                      <a:pt x="3693" y="0"/>
                    </a:cubicBezTo>
                    <a:close/>
                  </a:path>
                </a:pathLst>
              </a:custGeom>
              <a:solidFill>
                <a:srgbClr val="FC46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3" name="Google Shape;5183;p41"/>
              <p:cNvSpPr/>
              <p:nvPr/>
            </p:nvSpPr>
            <p:spPr>
              <a:xfrm>
                <a:off x="7843348" y="1727395"/>
                <a:ext cx="265448" cy="717729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23664" extrusionOk="0">
                    <a:moveTo>
                      <a:pt x="4617" y="0"/>
                    </a:moveTo>
                    <a:cubicBezTo>
                      <a:pt x="4121" y="0"/>
                      <a:pt x="2696" y="189"/>
                      <a:pt x="0" y="1908"/>
                    </a:cubicBezTo>
                    <a:cubicBezTo>
                      <a:pt x="0" y="1908"/>
                      <a:pt x="3858" y="13886"/>
                      <a:pt x="4227" y="23637"/>
                    </a:cubicBezTo>
                    <a:cubicBezTo>
                      <a:pt x="4227" y="23637"/>
                      <a:pt x="4324" y="23664"/>
                      <a:pt x="4495" y="23664"/>
                    </a:cubicBezTo>
                    <a:cubicBezTo>
                      <a:pt x="4972" y="23664"/>
                      <a:pt x="6031" y="23457"/>
                      <a:pt x="7180" y="21887"/>
                    </a:cubicBezTo>
                    <a:cubicBezTo>
                      <a:pt x="8751" y="19744"/>
                      <a:pt x="7823" y="2837"/>
                      <a:pt x="4822" y="15"/>
                    </a:cubicBezTo>
                    <a:cubicBezTo>
                      <a:pt x="4822" y="15"/>
                      <a:pt x="4756" y="0"/>
                      <a:pt x="4617" y="0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4" name="Google Shape;5184;p41"/>
              <p:cNvSpPr/>
              <p:nvPr/>
            </p:nvSpPr>
            <p:spPr>
              <a:xfrm>
                <a:off x="7831793" y="1751902"/>
                <a:ext cx="51652" cy="9693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3196" extrusionOk="0">
                    <a:moveTo>
                      <a:pt x="895" y="1"/>
                    </a:moveTo>
                    <a:cubicBezTo>
                      <a:pt x="482" y="1"/>
                      <a:pt x="0" y="493"/>
                      <a:pt x="0" y="493"/>
                    </a:cubicBezTo>
                    <a:cubicBezTo>
                      <a:pt x="0" y="493"/>
                      <a:pt x="441" y="2291"/>
                      <a:pt x="1012" y="3196"/>
                    </a:cubicBezTo>
                    <a:cubicBezTo>
                      <a:pt x="1012" y="3196"/>
                      <a:pt x="1703" y="1588"/>
                      <a:pt x="1393" y="493"/>
                    </a:cubicBezTo>
                    <a:cubicBezTo>
                      <a:pt x="1290" y="124"/>
                      <a:pt x="1101" y="1"/>
                      <a:pt x="895" y="1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5" name="Google Shape;5185;p41"/>
              <p:cNvSpPr/>
              <p:nvPr/>
            </p:nvSpPr>
            <p:spPr>
              <a:xfrm>
                <a:off x="6985343" y="1346147"/>
                <a:ext cx="642086" cy="633048"/>
              </a:xfrm>
              <a:custGeom>
                <a:avLst/>
                <a:gdLst/>
                <a:ahLst/>
                <a:cxnLst/>
                <a:rect l="l" t="t" r="r" b="b"/>
                <a:pathLst>
                  <a:path w="21170" h="20872" extrusionOk="0">
                    <a:moveTo>
                      <a:pt x="1667" y="0"/>
                    </a:moveTo>
                    <a:cubicBezTo>
                      <a:pt x="1667" y="0"/>
                      <a:pt x="107" y="881"/>
                      <a:pt x="0" y="2715"/>
                    </a:cubicBezTo>
                    <a:cubicBezTo>
                      <a:pt x="0" y="2715"/>
                      <a:pt x="3893" y="10704"/>
                      <a:pt x="6060" y="13145"/>
                    </a:cubicBezTo>
                    <a:cubicBezTo>
                      <a:pt x="8215" y="15586"/>
                      <a:pt x="19181" y="20872"/>
                      <a:pt x="19181" y="20872"/>
                    </a:cubicBezTo>
                    <a:lnTo>
                      <a:pt x="21169" y="13609"/>
                    </a:lnTo>
                    <a:cubicBezTo>
                      <a:pt x="18324" y="12383"/>
                      <a:pt x="9120" y="9132"/>
                      <a:pt x="9120" y="9132"/>
                    </a:cubicBezTo>
                    <a:cubicBezTo>
                      <a:pt x="9120" y="9132"/>
                      <a:pt x="2929" y="1155"/>
                      <a:pt x="1667" y="0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6" name="Google Shape;5186;p41"/>
              <p:cNvSpPr/>
              <p:nvPr/>
            </p:nvSpPr>
            <p:spPr>
              <a:xfrm>
                <a:off x="7429859" y="1727395"/>
                <a:ext cx="265448" cy="717729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23664" extrusionOk="0">
                    <a:moveTo>
                      <a:pt x="4145" y="0"/>
                    </a:moveTo>
                    <a:cubicBezTo>
                      <a:pt x="4007" y="0"/>
                      <a:pt x="3942" y="15"/>
                      <a:pt x="3942" y="15"/>
                    </a:cubicBezTo>
                    <a:cubicBezTo>
                      <a:pt x="929" y="2837"/>
                      <a:pt x="1" y="19744"/>
                      <a:pt x="1572" y="21887"/>
                    </a:cubicBezTo>
                    <a:cubicBezTo>
                      <a:pt x="2721" y="23457"/>
                      <a:pt x="3780" y="23664"/>
                      <a:pt x="4258" y="23664"/>
                    </a:cubicBezTo>
                    <a:cubicBezTo>
                      <a:pt x="4428" y="23664"/>
                      <a:pt x="4525" y="23637"/>
                      <a:pt x="4525" y="23637"/>
                    </a:cubicBezTo>
                    <a:cubicBezTo>
                      <a:pt x="4894" y="13886"/>
                      <a:pt x="8752" y="1908"/>
                      <a:pt x="8752" y="1908"/>
                    </a:cubicBezTo>
                    <a:cubicBezTo>
                      <a:pt x="6057" y="189"/>
                      <a:pt x="4638" y="0"/>
                      <a:pt x="4145" y="0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7" name="Google Shape;5187;p41"/>
              <p:cNvSpPr/>
              <p:nvPr/>
            </p:nvSpPr>
            <p:spPr>
              <a:xfrm>
                <a:off x="7655211" y="1751902"/>
                <a:ext cx="51652" cy="9693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3196" extrusionOk="0">
                    <a:moveTo>
                      <a:pt x="808" y="1"/>
                    </a:moveTo>
                    <a:cubicBezTo>
                      <a:pt x="602" y="1"/>
                      <a:pt x="413" y="124"/>
                      <a:pt x="310" y="493"/>
                    </a:cubicBezTo>
                    <a:cubicBezTo>
                      <a:pt x="0" y="1588"/>
                      <a:pt x="691" y="3196"/>
                      <a:pt x="691" y="3196"/>
                    </a:cubicBezTo>
                    <a:cubicBezTo>
                      <a:pt x="1262" y="2291"/>
                      <a:pt x="1703" y="493"/>
                      <a:pt x="1703" y="493"/>
                    </a:cubicBezTo>
                    <a:cubicBezTo>
                      <a:pt x="1703" y="493"/>
                      <a:pt x="1221" y="1"/>
                      <a:pt x="808" y="1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88" name="Google Shape;5188;p41"/>
          <p:cNvSpPr txBox="1">
            <a:spLocks noGrp="1"/>
          </p:cNvSpPr>
          <p:nvPr>
            <p:ph type="title" idx="4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Podstawy przetwarzania danych osobowych</a:t>
            </a:r>
            <a:endParaRPr dirty="0"/>
          </a:p>
        </p:txBody>
      </p:sp>
      <p:sp>
        <p:nvSpPr>
          <p:cNvPr id="5190" name="Google Shape;5190;p41"/>
          <p:cNvSpPr txBox="1">
            <a:spLocks noGrp="1"/>
          </p:cNvSpPr>
          <p:nvPr>
            <p:ph type="subTitle" idx="1"/>
          </p:nvPr>
        </p:nvSpPr>
        <p:spPr>
          <a:xfrm>
            <a:off x="1976334" y="1771106"/>
            <a:ext cx="2158200" cy="21580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050" dirty="0">
                <a:latin typeface="Roboto Condensed" pitchFamily="2" charset="0"/>
                <a:ea typeface="Roboto Condensed" pitchFamily="2" charset="0"/>
              </a:rPr>
              <a:t>Zgoda osoby której dane dotyczą 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050" dirty="0">
                <a:latin typeface="Roboto Condensed" pitchFamily="2" charset="0"/>
                <a:ea typeface="Roboto Condensed" pitchFamily="2" charset="0"/>
              </a:rPr>
              <a:t>Czynności niezbędne do zawarcia lub wykonania umowy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050" dirty="0">
                <a:latin typeface="Roboto Condensed" pitchFamily="2" charset="0"/>
                <a:ea typeface="Roboto Condensed" pitchFamily="2" charset="0"/>
              </a:rPr>
              <a:t>Wypełnienie obowiązku prawnego ciążącego na administratorze 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pl-PL" sz="1050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5192" name="Google Shape;5192;p41"/>
          <p:cNvSpPr txBox="1">
            <a:spLocks noGrp="1"/>
          </p:cNvSpPr>
          <p:nvPr>
            <p:ph type="subTitle" idx="3"/>
          </p:nvPr>
        </p:nvSpPr>
        <p:spPr>
          <a:xfrm>
            <a:off x="4716062" y="1964171"/>
            <a:ext cx="2158200" cy="20995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050" dirty="0">
                <a:latin typeface="Roboto Condensed" pitchFamily="2" charset="0"/>
                <a:ea typeface="Roboto Condensed" pitchFamily="2" charset="0"/>
              </a:rPr>
              <a:t>Ochrona żywotnych interesów osoby</a:t>
            </a:r>
          </a:p>
          <a:p>
            <a:pPr marL="285750" lvl="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050" dirty="0">
                <a:latin typeface="Roboto Condensed" pitchFamily="2" charset="0"/>
                <a:ea typeface="Roboto Condensed" pitchFamily="2" charset="0"/>
              </a:rPr>
              <a:t>czynności niezbędne do wykonania zadania realizowanego w interesie publicznym lub w ramach sprawowania władzy publicznej powierzonej administratorowi</a:t>
            </a:r>
          </a:p>
          <a:p>
            <a:pPr marL="285750" lvl="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050" dirty="0">
                <a:latin typeface="Roboto Condensed" pitchFamily="2" charset="0"/>
                <a:ea typeface="Roboto Condensed" pitchFamily="2" charset="0"/>
              </a:rPr>
              <a:t>Prawnie uzasadniony interes administratora lub osoby trzeciej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D350304-A1CA-2941-95F5-8AA774599A91}"/>
              </a:ext>
            </a:extLst>
          </p:cNvPr>
          <p:cNvSpPr txBox="1"/>
          <p:nvPr/>
        </p:nvSpPr>
        <p:spPr>
          <a:xfrm>
            <a:off x="2662989" y="4570632"/>
            <a:ext cx="2302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600"/>
              </a:spcAft>
            </a:pPr>
            <a:r>
              <a:rPr lang="pl-PL" dirty="0">
                <a:latin typeface="Roboto Condensed" pitchFamily="2" charset="0"/>
                <a:ea typeface="Roboto Condensed" pitchFamily="2" charset="0"/>
              </a:rPr>
              <a:t>(art. 6 RODO)</a:t>
            </a:r>
          </a:p>
        </p:txBody>
      </p:sp>
    </p:spTree>
    <p:extLst>
      <p:ext uri="{BB962C8B-B14F-4D97-AF65-F5344CB8AC3E}">
        <p14:creationId xmlns:p14="http://schemas.microsoft.com/office/powerpoint/2010/main" val="2133306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D3F81039-3254-9740-809A-173F865E3AA3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pl-PL" dirty="0"/>
              <a:t>Zgoda na przetwarzanie danych osobowych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DCF925-12D4-A640-B006-46454CAC7FC6}"/>
              </a:ext>
            </a:extLst>
          </p:cNvPr>
          <p:cNvSpPr txBox="1"/>
          <p:nvPr/>
        </p:nvSpPr>
        <p:spPr>
          <a:xfrm>
            <a:off x="1251284" y="1219200"/>
            <a:ext cx="65050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latin typeface="Roboto Condensed" pitchFamily="2" charset="0"/>
                <a:ea typeface="Roboto Condensed" pitchFamily="2" charset="0"/>
              </a:rPr>
              <a:t>Przyjmuje się, że </a:t>
            </a:r>
            <a:r>
              <a:rPr lang="pl-PL" b="1" dirty="0">
                <a:latin typeface="Roboto Condensed" pitchFamily="2" charset="0"/>
                <a:ea typeface="Roboto Condensed" pitchFamily="2" charset="0"/>
              </a:rPr>
              <a:t>zgodą jest dobrowolne, świadome, konkretne i jednoznaczne</a:t>
            </a:r>
            <a:r>
              <a:rPr lang="pl-PL" dirty="0">
                <a:latin typeface="Roboto Condensed" pitchFamily="2" charset="0"/>
                <a:ea typeface="Roboto Condensed" pitchFamily="2" charset="0"/>
              </a:rPr>
              <a:t> okazanie woli, osoby której dane dotyczą. Zgoda powinna przyjąć formę oświadczenia lub działania wyraźnie potwierdzającego przetwarzanie jej danych osobowych.</a:t>
            </a:r>
            <a:br>
              <a:rPr lang="pl-PL" dirty="0">
                <a:latin typeface="Roboto Condensed" pitchFamily="2" charset="0"/>
                <a:ea typeface="Roboto Condensed" pitchFamily="2" charset="0"/>
              </a:rPr>
            </a:br>
            <a:br>
              <a:rPr lang="pl-PL" dirty="0">
                <a:latin typeface="Roboto Condensed" pitchFamily="2" charset="0"/>
                <a:ea typeface="Roboto Condensed" pitchFamily="2" charset="0"/>
              </a:rPr>
            </a:br>
            <a:r>
              <a:rPr lang="pl-PL" dirty="0">
                <a:latin typeface="Roboto Condensed" pitchFamily="2" charset="0"/>
                <a:ea typeface="Roboto Condensed" pitchFamily="2" charset="0"/>
              </a:rPr>
              <a:t>Aby zgoda była wiążąca powinna spełniać następujące przesłanki:</a:t>
            </a:r>
            <a:br>
              <a:rPr lang="pl-PL" dirty="0">
                <a:latin typeface="Roboto Condensed" pitchFamily="2" charset="0"/>
                <a:ea typeface="Roboto Condensed" pitchFamily="2" charset="0"/>
              </a:rPr>
            </a:br>
            <a:br>
              <a:rPr lang="pl-PL" dirty="0">
                <a:latin typeface="Roboto Condensed" pitchFamily="2" charset="0"/>
                <a:ea typeface="Roboto Condensed" pitchFamily="2" charset="0"/>
              </a:rPr>
            </a:br>
            <a:r>
              <a:rPr lang="pl-PL" b="1" dirty="0">
                <a:latin typeface="Roboto Condensed" pitchFamily="2" charset="0"/>
                <a:ea typeface="Roboto Condensed" pitchFamily="2" charset="0"/>
              </a:rPr>
              <a:t>Dobrowolność</a:t>
            </a:r>
            <a:r>
              <a:rPr lang="pl-PL" dirty="0">
                <a:latin typeface="Roboto Condensed" pitchFamily="2" charset="0"/>
                <a:ea typeface="Roboto Condensed" pitchFamily="2" charset="0"/>
              </a:rPr>
              <a:t> - osoba zainteresowana wyrażeniem zgody </a:t>
            </a:r>
            <a:r>
              <a:rPr lang="pl-PL" b="1" dirty="0">
                <a:latin typeface="Roboto Condensed" pitchFamily="2" charset="0"/>
                <a:ea typeface="Roboto Condensed" pitchFamily="2" charset="0"/>
              </a:rPr>
              <a:t>musi mieć możliwość dokonania wyboru, zgoda nie może być w żaden sposób wymuszona</a:t>
            </a:r>
            <a:r>
              <a:rPr lang="pl-PL" dirty="0">
                <a:latin typeface="Roboto Condensed" pitchFamily="2" charset="0"/>
                <a:ea typeface="Roboto Condensed" pitchFamily="2" charset="0"/>
              </a:rPr>
              <a:t>. Przyjmuje się również, że odmowa wyrażenia zgody nie może powodować negatywnych konsekwencji dla osoby zainteresowanej;</a:t>
            </a:r>
            <a:br>
              <a:rPr lang="pl-PL" dirty="0">
                <a:latin typeface="Roboto Condensed" pitchFamily="2" charset="0"/>
                <a:ea typeface="Roboto Condensed" pitchFamily="2" charset="0"/>
              </a:rPr>
            </a:br>
            <a:br>
              <a:rPr lang="pl-PL" dirty="0">
                <a:latin typeface="Roboto Condensed" pitchFamily="2" charset="0"/>
                <a:ea typeface="Roboto Condensed" pitchFamily="2" charset="0"/>
              </a:rPr>
            </a:br>
            <a:r>
              <a:rPr lang="pl-PL" b="1" dirty="0">
                <a:latin typeface="Roboto Condensed" pitchFamily="2" charset="0"/>
                <a:ea typeface="Roboto Condensed" pitchFamily="2" charset="0"/>
              </a:rPr>
              <a:t>Konkretność</a:t>
            </a:r>
            <a:r>
              <a:rPr lang="pl-PL" dirty="0">
                <a:latin typeface="Roboto Condensed" pitchFamily="2" charset="0"/>
                <a:ea typeface="Roboto Condensed" pitchFamily="2" charset="0"/>
              </a:rPr>
              <a:t> - zgoda musi </a:t>
            </a:r>
            <a:r>
              <a:rPr lang="pl-PL" b="1" dirty="0">
                <a:latin typeface="Roboto Condensed" pitchFamily="2" charset="0"/>
                <a:ea typeface="Roboto Condensed" pitchFamily="2" charset="0"/>
              </a:rPr>
              <a:t>precyzyjnie określać cel przetwarzania danych</a:t>
            </a:r>
            <a:r>
              <a:rPr lang="pl-PL" dirty="0">
                <a:latin typeface="Roboto Condensed" pitchFamily="2" charset="0"/>
                <a:ea typeface="Roboto Condensed" pitchFamily="2" charset="0"/>
              </a:rPr>
              <a:t>. Niedopuszczalne są zgody o charakterze ogólnym czy nieprecyzyjnym</a:t>
            </a:r>
          </a:p>
          <a:p>
            <a:pPr algn="just"/>
            <a:endParaRPr lang="pl-PL" dirty="0">
              <a:latin typeface="Roboto Condensed" pitchFamily="2" charset="0"/>
              <a:ea typeface="Roboto Condensed" pitchFamily="2" charset="0"/>
            </a:endParaRPr>
          </a:p>
          <a:p>
            <a:pPr algn="just"/>
            <a:br>
              <a:rPr lang="pl-PL" dirty="0">
                <a:latin typeface="Roboto Condensed" pitchFamily="2" charset="0"/>
                <a:ea typeface="Roboto Condensed" pitchFamily="2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6742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0" name="Google Shape;5130;p41"/>
          <p:cNvGrpSpPr/>
          <p:nvPr/>
        </p:nvGrpSpPr>
        <p:grpSpPr>
          <a:xfrm>
            <a:off x="390651" y="535413"/>
            <a:ext cx="8040999" cy="3960312"/>
            <a:chOff x="440099" y="736575"/>
            <a:chExt cx="8040999" cy="3499597"/>
          </a:xfrm>
        </p:grpSpPr>
        <p:sp>
          <p:nvSpPr>
            <p:cNvPr id="5131" name="Google Shape;5131;p41"/>
            <p:cNvSpPr/>
            <p:nvPr/>
          </p:nvSpPr>
          <p:spPr>
            <a:xfrm>
              <a:off x="440099" y="3915129"/>
              <a:ext cx="8040999" cy="321043"/>
            </a:xfrm>
            <a:custGeom>
              <a:avLst/>
              <a:gdLst/>
              <a:ahLst/>
              <a:cxnLst/>
              <a:rect l="l" t="t" r="r" b="b"/>
              <a:pathLst>
                <a:path w="265117" h="10585" extrusionOk="0">
                  <a:moveTo>
                    <a:pt x="132553" y="0"/>
                  </a:moveTo>
                  <a:cubicBezTo>
                    <a:pt x="97393" y="0"/>
                    <a:pt x="63687" y="560"/>
                    <a:pt x="38827" y="1548"/>
                  </a:cubicBezTo>
                  <a:cubicBezTo>
                    <a:pt x="13966" y="2548"/>
                    <a:pt x="0" y="3894"/>
                    <a:pt x="0" y="5287"/>
                  </a:cubicBezTo>
                  <a:cubicBezTo>
                    <a:pt x="0" y="6692"/>
                    <a:pt x="13966" y="8037"/>
                    <a:pt x="38827" y="9037"/>
                  </a:cubicBezTo>
                  <a:cubicBezTo>
                    <a:pt x="63687" y="10025"/>
                    <a:pt x="97393" y="10585"/>
                    <a:pt x="132553" y="10585"/>
                  </a:cubicBezTo>
                  <a:cubicBezTo>
                    <a:pt x="167712" y="10585"/>
                    <a:pt x="201430" y="10025"/>
                    <a:pt x="226290" y="9037"/>
                  </a:cubicBezTo>
                  <a:cubicBezTo>
                    <a:pt x="251151" y="8037"/>
                    <a:pt x="265117" y="6692"/>
                    <a:pt x="265117" y="5287"/>
                  </a:cubicBezTo>
                  <a:cubicBezTo>
                    <a:pt x="265117" y="3894"/>
                    <a:pt x="251151" y="2548"/>
                    <a:pt x="226290" y="1548"/>
                  </a:cubicBezTo>
                  <a:cubicBezTo>
                    <a:pt x="201430" y="560"/>
                    <a:pt x="167712" y="0"/>
                    <a:pt x="132553" y="0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41"/>
            <p:cNvSpPr/>
            <p:nvPr/>
          </p:nvSpPr>
          <p:spPr>
            <a:xfrm>
              <a:off x="1745896" y="736575"/>
              <a:ext cx="2610897" cy="3333843"/>
            </a:xfrm>
            <a:custGeom>
              <a:avLst/>
              <a:gdLst/>
              <a:ahLst/>
              <a:cxnLst/>
              <a:rect l="l" t="t" r="r" b="b"/>
              <a:pathLst>
                <a:path w="86083" h="109919" extrusionOk="0">
                  <a:moveTo>
                    <a:pt x="43041" y="1"/>
                  </a:moveTo>
                  <a:cubicBezTo>
                    <a:pt x="35802" y="1"/>
                    <a:pt x="29933" y="5859"/>
                    <a:pt x="29933" y="13097"/>
                  </a:cubicBezTo>
                  <a:cubicBezTo>
                    <a:pt x="29933" y="17550"/>
                    <a:pt x="32147" y="21468"/>
                    <a:pt x="35540" y="23837"/>
                  </a:cubicBezTo>
                  <a:lnTo>
                    <a:pt x="8990" y="23837"/>
                  </a:lnTo>
                  <a:cubicBezTo>
                    <a:pt x="4025" y="23837"/>
                    <a:pt x="0" y="27861"/>
                    <a:pt x="0" y="32826"/>
                  </a:cubicBezTo>
                  <a:lnTo>
                    <a:pt x="0" y="100930"/>
                  </a:lnTo>
                  <a:cubicBezTo>
                    <a:pt x="0" y="105895"/>
                    <a:pt x="4025" y="109919"/>
                    <a:pt x="8990" y="109919"/>
                  </a:cubicBezTo>
                  <a:lnTo>
                    <a:pt x="77093" y="109919"/>
                  </a:lnTo>
                  <a:cubicBezTo>
                    <a:pt x="82058" y="109919"/>
                    <a:pt x="86082" y="105895"/>
                    <a:pt x="86082" y="100930"/>
                  </a:cubicBezTo>
                  <a:lnTo>
                    <a:pt x="86082" y="76248"/>
                  </a:lnTo>
                  <a:cubicBezTo>
                    <a:pt x="83713" y="78558"/>
                    <a:pt x="80487" y="79987"/>
                    <a:pt x="76915" y="79987"/>
                  </a:cubicBezTo>
                  <a:cubicBezTo>
                    <a:pt x="69688" y="79987"/>
                    <a:pt x="63818" y="74117"/>
                    <a:pt x="63818" y="66878"/>
                  </a:cubicBezTo>
                  <a:cubicBezTo>
                    <a:pt x="63818" y="59651"/>
                    <a:pt x="69688" y="53781"/>
                    <a:pt x="76915" y="53781"/>
                  </a:cubicBezTo>
                  <a:cubicBezTo>
                    <a:pt x="80487" y="53781"/>
                    <a:pt x="83713" y="55210"/>
                    <a:pt x="86082" y="57520"/>
                  </a:cubicBezTo>
                  <a:lnTo>
                    <a:pt x="86082" y="32826"/>
                  </a:lnTo>
                  <a:cubicBezTo>
                    <a:pt x="86082" y="27861"/>
                    <a:pt x="82058" y="23837"/>
                    <a:pt x="77093" y="23837"/>
                  </a:cubicBezTo>
                  <a:lnTo>
                    <a:pt x="50530" y="23837"/>
                  </a:lnTo>
                  <a:cubicBezTo>
                    <a:pt x="53924" y="21468"/>
                    <a:pt x="56138" y="17550"/>
                    <a:pt x="56138" y="13097"/>
                  </a:cubicBezTo>
                  <a:cubicBezTo>
                    <a:pt x="56138" y="5859"/>
                    <a:pt x="50268" y="1"/>
                    <a:pt x="43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41"/>
            <p:cNvSpPr/>
            <p:nvPr/>
          </p:nvSpPr>
          <p:spPr>
            <a:xfrm>
              <a:off x="3841092" y="1459521"/>
              <a:ext cx="3334207" cy="2610897"/>
            </a:xfrm>
            <a:custGeom>
              <a:avLst/>
              <a:gdLst/>
              <a:ahLst/>
              <a:cxnLst/>
              <a:rect l="l" t="t" r="r" b="b"/>
              <a:pathLst>
                <a:path w="109931" h="86083" extrusionOk="0">
                  <a:moveTo>
                    <a:pt x="32838" y="1"/>
                  </a:moveTo>
                  <a:cubicBezTo>
                    <a:pt x="27873" y="1"/>
                    <a:pt x="23849" y="4025"/>
                    <a:pt x="23849" y="8990"/>
                  </a:cubicBezTo>
                  <a:lnTo>
                    <a:pt x="23849" y="35553"/>
                  </a:lnTo>
                  <a:cubicBezTo>
                    <a:pt x="21479" y="32160"/>
                    <a:pt x="17562" y="29945"/>
                    <a:pt x="13109" y="29945"/>
                  </a:cubicBezTo>
                  <a:cubicBezTo>
                    <a:pt x="5870" y="29945"/>
                    <a:pt x="0" y="35815"/>
                    <a:pt x="0" y="43042"/>
                  </a:cubicBezTo>
                  <a:cubicBezTo>
                    <a:pt x="0" y="50281"/>
                    <a:pt x="5870" y="56151"/>
                    <a:pt x="13109" y="56151"/>
                  </a:cubicBezTo>
                  <a:cubicBezTo>
                    <a:pt x="17562" y="56151"/>
                    <a:pt x="21479" y="53936"/>
                    <a:pt x="23849" y="50543"/>
                  </a:cubicBezTo>
                  <a:lnTo>
                    <a:pt x="23849" y="77094"/>
                  </a:lnTo>
                  <a:cubicBezTo>
                    <a:pt x="23849" y="82059"/>
                    <a:pt x="27873" y="86083"/>
                    <a:pt x="32838" y="86083"/>
                  </a:cubicBezTo>
                  <a:lnTo>
                    <a:pt x="57531" y="86083"/>
                  </a:lnTo>
                  <a:cubicBezTo>
                    <a:pt x="55210" y="83725"/>
                    <a:pt x="53781" y="80499"/>
                    <a:pt x="53781" y="76927"/>
                  </a:cubicBezTo>
                  <a:cubicBezTo>
                    <a:pt x="53781" y="69688"/>
                    <a:pt x="59651" y="63830"/>
                    <a:pt x="66890" y="63830"/>
                  </a:cubicBezTo>
                  <a:cubicBezTo>
                    <a:pt x="74129" y="63830"/>
                    <a:pt x="79998" y="69688"/>
                    <a:pt x="79998" y="76927"/>
                  </a:cubicBezTo>
                  <a:cubicBezTo>
                    <a:pt x="79998" y="80499"/>
                    <a:pt x="78570" y="83725"/>
                    <a:pt x="76260" y="86083"/>
                  </a:cubicBezTo>
                  <a:lnTo>
                    <a:pt x="100942" y="86083"/>
                  </a:lnTo>
                  <a:cubicBezTo>
                    <a:pt x="105906" y="86083"/>
                    <a:pt x="109931" y="82059"/>
                    <a:pt x="109931" y="77094"/>
                  </a:cubicBezTo>
                  <a:lnTo>
                    <a:pt x="109931" y="8990"/>
                  </a:lnTo>
                  <a:cubicBezTo>
                    <a:pt x="109931" y="4025"/>
                    <a:pt x="105906" y="1"/>
                    <a:pt x="100942" y="1"/>
                  </a:cubicBezTo>
                  <a:close/>
                </a:path>
              </a:pathLst>
            </a:custGeom>
            <a:solidFill>
              <a:srgbClr val="FF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41"/>
            <p:cNvSpPr/>
            <p:nvPr/>
          </p:nvSpPr>
          <p:spPr>
            <a:xfrm>
              <a:off x="1147152" y="2350040"/>
              <a:ext cx="598775" cy="525467"/>
            </a:xfrm>
            <a:custGeom>
              <a:avLst/>
              <a:gdLst/>
              <a:ahLst/>
              <a:cxnLst/>
              <a:rect l="l" t="t" r="r" b="b"/>
              <a:pathLst>
                <a:path w="19742" h="17325" extrusionOk="0">
                  <a:moveTo>
                    <a:pt x="3430" y="1"/>
                  </a:moveTo>
                  <a:cubicBezTo>
                    <a:pt x="3430" y="1"/>
                    <a:pt x="3227" y="2334"/>
                    <a:pt x="2180" y="2739"/>
                  </a:cubicBezTo>
                  <a:cubicBezTo>
                    <a:pt x="1120" y="3156"/>
                    <a:pt x="1" y="7002"/>
                    <a:pt x="72" y="7728"/>
                  </a:cubicBezTo>
                  <a:cubicBezTo>
                    <a:pt x="156" y="8454"/>
                    <a:pt x="929" y="13479"/>
                    <a:pt x="929" y="13479"/>
                  </a:cubicBezTo>
                  <a:cubicBezTo>
                    <a:pt x="1489" y="14895"/>
                    <a:pt x="3751" y="17324"/>
                    <a:pt x="3751" y="17324"/>
                  </a:cubicBezTo>
                  <a:cubicBezTo>
                    <a:pt x="3751" y="17324"/>
                    <a:pt x="7523" y="15061"/>
                    <a:pt x="10280" y="15061"/>
                  </a:cubicBezTo>
                  <a:cubicBezTo>
                    <a:pt x="10863" y="15061"/>
                    <a:pt x="11401" y="15162"/>
                    <a:pt x="11847" y="15407"/>
                  </a:cubicBezTo>
                  <a:cubicBezTo>
                    <a:pt x="13823" y="16487"/>
                    <a:pt x="15490" y="17238"/>
                    <a:pt x="16911" y="17238"/>
                  </a:cubicBezTo>
                  <a:cubicBezTo>
                    <a:pt x="17323" y="17238"/>
                    <a:pt x="17714" y="17175"/>
                    <a:pt x="18086" y="17038"/>
                  </a:cubicBezTo>
                  <a:cubicBezTo>
                    <a:pt x="19741" y="16431"/>
                    <a:pt x="12645" y="3513"/>
                    <a:pt x="12645" y="3513"/>
                  </a:cubicBezTo>
                  <a:lnTo>
                    <a:pt x="3430" y="1"/>
                  </a:ln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41"/>
            <p:cNvSpPr/>
            <p:nvPr/>
          </p:nvSpPr>
          <p:spPr>
            <a:xfrm>
              <a:off x="819254" y="2741509"/>
              <a:ext cx="670627" cy="1011869"/>
            </a:xfrm>
            <a:custGeom>
              <a:avLst/>
              <a:gdLst/>
              <a:ahLst/>
              <a:cxnLst/>
              <a:rect l="l" t="t" r="r" b="b"/>
              <a:pathLst>
                <a:path w="22111" h="33362" extrusionOk="0">
                  <a:moveTo>
                    <a:pt x="15527" y="0"/>
                  </a:moveTo>
                  <a:cubicBezTo>
                    <a:pt x="8419" y="9382"/>
                    <a:pt x="10812" y="12787"/>
                    <a:pt x="9276" y="16490"/>
                  </a:cubicBezTo>
                  <a:cubicBezTo>
                    <a:pt x="7728" y="20205"/>
                    <a:pt x="1" y="32302"/>
                    <a:pt x="1" y="32302"/>
                  </a:cubicBezTo>
                  <a:lnTo>
                    <a:pt x="1358" y="33361"/>
                  </a:lnTo>
                  <a:cubicBezTo>
                    <a:pt x="14324" y="22205"/>
                    <a:pt x="14836" y="15121"/>
                    <a:pt x="14836" y="15121"/>
                  </a:cubicBezTo>
                  <a:cubicBezTo>
                    <a:pt x="19730" y="9156"/>
                    <a:pt x="22111" y="4501"/>
                    <a:pt x="22111" y="4501"/>
                  </a:cubicBezTo>
                  <a:lnTo>
                    <a:pt x="15527" y="0"/>
                  </a:ln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41"/>
            <p:cNvSpPr/>
            <p:nvPr/>
          </p:nvSpPr>
          <p:spPr>
            <a:xfrm>
              <a:off x="1149335" y="2628105"/>
              <a:ext cx="262536" cy="415673"/>
            </a:xfrm>
            <a:custGeom>
              <a:avLst/>
              <a:gdLst/>
              <a:ahLst/>
              <a:cxnLst/>
              <a:rect l="l" t="t" r="r" b="b"/>
              <a:pathLst>
                <a:path w="8656" h="13705" extrusionOk="0">
                  <a:moveTo>
                    <a:pt x="3667" y="0"/>
                  </a:moveTo>
                  <a:cubicBezTo>
                    <a:pt x="1619" y="3918"/>
                    <a:pt x="941" y="8930"/>
                    <a:pt x="941" y="8930"/>
                  </a:cubicBezTo>
                  <a:lnTo>
                    <a:pt x="0" y="11276"/>
                  </a:lnTo>
                  <a:cubicBezTo>
                    <a:pt x="0" y="11276"/>
                    <a:pt x="3310" y="13050"/>
                    <a:pt x="7120" y="13705"/>
                  </a:cubicBezTo>
                  <a:lnTo>
                    <a:pt x="8656" y="9656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41"/>
            <p:cNvSpPr/>
            <p:nvPr/>
          </p:nvSpPr>
          <p:spPr>
            <a:xfrm>
              <a:off x="1342537" y="2866803"/>
              <a:ext cx="388224" cy="1077231"/>
            </a:xfrm>
            <a:custGeom>
              <a:avLst/>
              <a:gdLst/>
              <a:ahLst/>
              <a:cxnLst/>
              <a:rect l="l" t="t" r="r" b="b"/>
              <a:pathLst>
                <a:path w="12800" h="35517" extrusionOk="0">
                  <a:moveTo>
                    <a:pt x="7965" y="0"/>
                  </a:moveTo>
                  <a:lnTo>
                    <a:pt x="0" y="548"/>
                  </a:lnTo>
                  <a:cubicBezTo>
                    <a:pt x="214" y="12312"/>
                    <a:pt x="4203" y="13502"/>
                    <a:pt x="5286" y="17372"/>
                  </a:cubicBezTo>
                  <a:cubicBezTo>
                    <a:pt x="6370" y="21241"/>
                    <a:pt x="7775" y="35517"/>
                    <a:pt x="7775" y="35517"/>
                  </a:cubicBezTo>
                  <a:lnTo>
                    <a:pt x="9501" y="35517"/>
                  </a:lnTo>
                  <a:cubicBezTo>
                    <a:pt x="12799" y="18729"/>
                    <a:pt x="8811" y="12847"/>
                    <a:pt x="8811" y="12847"/>
                  </a:cubicBezTo>
                  <a:cubicBezTo>
                    <a:pt x="8977" y="5132"/>
                    <a:pt x="7965" y="0"/>
                    <a:pt x="7965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41"/>
            <p:cNvSpPr/>
            <p:nvPr/>
          </p:nvSpPr>
          <p:spPr>
            <a:xfrm>
              <a:off x="1237080" y="2628105"/>
              <a:ext cx="398324" cy="417523"/>
            </a:xfrm>
            <a:custGeom>
              <a:avLst/>
              <a:gdLst/>
              <a:ahLst/>
              <a:cxnLst/>
              <a:rect l="l" t="t" r="r" b="b"/>
              <a:pathLst>
                <a:path w="13133" h="13766" extrusionOk="0">
                  <a:moveTo>
                    <a:pt x="774" y="0"/>
                  </a:moveTo>
                  <a:lnTo>
                    <a:pt x="774" y="0"/>
                  </a:lnTo>
                  <a:cubicBezTo>
                    <a:pt x="0" y="2489"/>
                    <a:pt x="691" y="4882"/>
                    <a:pt x="1453" y="6525"/>
                  </a:cubicBezTo>
                  <a:cubicBezTo>
                    <a:pt x="1524" y="6656"/>
                    <a:pt x="1584" y="6799"/>
                    <a:pt x="1655" y="6930"/>
                  </a:cubicBezTo>
                  <a:cubicBezTo>
                    <a:pt x="2227" y="8037"/>
                    <a:pt x="2775" y="8716"/>
                    <a:pt x="2775" y="8716"/>
                  </a:cubicBezTo>
                  <a:lnTo>
                    <a:pt x="3370" y="12883"/>
                  </a:lnTo>
                  <a:lnTo>
                    <a:pt x="3394" y="13050"/>
                  </a:lnTo>
                  <a:lnTo>
                    <a:pt x="3477" y="13693"/>
                  </a:lnTo>
                  <a:cubicBezTo>
                    <a:pt x="4566" y="13745"/>
                    <a:pt x="5565" y="13766"/>
                    <a:pt x="6469" y="13766"/>
                  </a:cubicBezTo>
                  <a:cubicBezTo>
                    <a:pt x="10322" y="13766"/>
                    <a:pt x="12454" y="13383"/>
                    <a:pt x="12454" y="13383"/>
                  </a:cubicBezTo>
                  <a:lnTo>
                    <a:pt x="12419" y="12776"/>
                  </a:lnTo>
                  <a:lnTo>
                    <a:pt x="12407" y="12609"/>
                  </a:lnTo>
                  <a:lnTo>
                    <a:pt x="12359" y="11597"/>
                  </a:lnTo>
                  <a:cubicBezTo>
                    <a:pt x="13133" y="4311"/>
                    <a:pt x="8763" y="370"/>
                    <a:pt x="8763" y="370"/>
                  </a:cubicBezTo>
                  <a:lnTo>
                    <a:pt x="7894" y="334"/>
                  </a:lnTo>
                  <a:lnTo>
                    <a:pt x="7692" y="322"/>
                  </a:lnTo>
                  <a:lnTo>
                    <a:pt x="6358" y="262"/>
                  </a:lnTo>
                  <a:lnTo>
                    <a:pt x="6192" y="250"/>
                  </a:lnTo>
                  <a:lnTo>
                    <a:pt x="2144" y="72"/>
                  </a:lnTo>
                  <a:lnTo>
                    <a:pt x="1977" y="60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41"/>
            <p:cNvSpPr/>
            <p:nvPr/>
          </p:nvSpPr>
          <p:spPr>
            <a:xfrm>
              <a:off x="1272475" y="2627378"/>
              <a:ext cx="30360" cy="210551"/>
            </a:xfrm>
            <a:custGeom>
              <a:avLst/>
              <a:gdLst/>
              <a:ahLst/>
              <a:cxnLst/>
              <a:rect l="l" t="t" r="r" b="b"/>
              <a:pathLst>
                <a:path w="1001" h="6942" extrusionOk="0">
                  <a:moveTo>
                    <a:pt x="846" y="1"/>
                  </a:moveTo>
                  <a:cubicBezTo>
                    <a:pt x="846" y="1"/>
                    <a:pt x="834" y="24"/>
                    <a:pt x="810" y="84"/>
                  </a:cubicBezTo>
                  <a:cubicBezTo>
                    <a:pt x="667" y="536"/>
                    <a:pt x="0" y="2846"/>
                    <a:pt x="286" y="6549"/>
                  </a:cubicBezTo>
                  <a:cubicBezTo>
                    <a:pt x="357" y="6680"/>
                    <a:pt x="417" y="6823"/>
                    <a:pt x="488" y="6942"/>
                  </a:cubicBezTo>
                  <a:cubicBezTo>
                    <a:pt x="107" y="2906"/>
                    <a:pt x="869" y="429"/>
                    <a:pt x="977" y="96"/>
                  </a:cubicBezTo>
                  <a:cubicBezTo>
                    <a:pt x="988" y="72"/>
                    <a:pt x="988" y="60"/>
                    <a:pt x="1000" y="48"/>
                  </a:cubicBezTo>
                  <a:lnTo>
                    <a:pt x="846" y="1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41"/>
            <p:cNvSpPr/>
            <p:nvPr/>
          </p:nvSpPr>
          <p:spPr>
            <a:xfrm>
              <a:off x="1339262" y="2629895"/>
              <a:ext cx="274487" cy="397262"/>
            </a:xfrm>
            <a:custGeom>
              <a:avLst/>
              <a:gdLst/>
              <a:ahLst/>
              <a:cxnLst/>
              <a:rect l="l" t="t" r="r" b="b"/>
              <a:pathLst>
                <a:path w="9050" h="13098" extrusionOk="0">
                  <a:moveTo>
                    <a:pt x="4323" y="1"/>
                  </a:moveTo>
                  <a:lnTo>
                    <a:pt x="4204" y="108"/>
                  </a:lnTo>
                  <a:cubicBezTo>
                    <a:pt x="4204" y="108"/>
                    <a:pt x="4251" y="168"/>
                    <a:pt x="4323" y="263"/>
                  </a:cubicBezTo>
                  <a:cubicBezTo>
                    <a:pt x="4561" y="584"/>
                    <a:pt x="5132" y="1382"/>
                    <a:pt x="5728" y="2549"/>
                  </a:cubicBezTo>
                  <a:cubicBezTo>
                    <a:pt x="3739" y="2132"/>
                    <a:pt x="3144" y="692"/>
                    <a:pt x="2989" y="203"/>
                  </a:cubicBezTo>
                  <a:cubicBezTo>
                    <a:pt x="2966" y="108"/>
                    <a:pt x="2954" y="49"/>
                    <a:pt x="2954" y="49"/>
                  </a:cubicBezTo>
                  <a:lnTo>
                    <a:pt x="2787" y="72"/>
                  </a:lnTo>
                  <a:cubicBezTo>
                    <a:pt x="2787" y="72"/>
                    <a:pt x="2799" y="120"/>
                    <a:pt x="2823" y="191"/>
                  </a:cubicBezTo>
                  <a:cubicBezTo>
                    <a:pt x="2954" y="668"/>
                    <a:pt x="3573" y="2323"/>
                    <a:pt x="5823" y="2739"/>
                  </a:cubicBezTo>
                  <a:cubicBezTo>
                    <a:pt x="6704" y="4525"/>
                    <a:pt x="7621" y="7133"/>
                    <a:pt x="7585" y="10169"/>
                  </a:cubicBezTo>
                  <a:lnTo>
                    <a:pt x="7752" y="12776"/>
                  </a:lnTo>
                  <a:cubicBezTo>
                    <a:pt x="6675" y="12890"/>
                    <a:pt x="5345" y="12928"/>
                    <a:pt x="4065" y="12928"/>
                  </a:cubicBezTo>
                  <a:cubicBezTo>
                    <a:pt x="2400" y="12928"/>
                    <a:pt x="822" y="12864"/>
                    <a:pt x="1" y="12824"/>
                  </a:cubicBezTo>
                  <a:lnTo>
                    <a:pt x="1" y="12824"/>
                  </a:lnTo>
                  <a:lnTo>
                    <a:pt x="25" y="12991"/>
                  </a:lnTo>
                  <a:cubicBezTo>
                    <a:pt x="858" y="13026"/>
                    <a:pt x="2430" y="13098"/>
                    <a:pt x="4097" y="13098"/>
                  </a:cubicBezTo>
                  <a:cubicBezTo>
                    <a:pt x="5954" y="13098"/>
                    <a:pt x="7895" y="13014"/>
                    <a:pt x="9050" y="12717"/>
                  </a:cubicBezTo>
                  <a:lnTo>
                    <a:pt x="9038" y="12550"/>
                  </a:lnTo>
                  <a:cubicBezTo>
                    <a:pt x="8728" y="12633"/>
                    <a:pt x="8335" y="12705"/>
                    <a:pt x="7907" y="12753"/>
                  </a:cubicBezTo>
                  <a:lnTo>
                    <a:pt x="7752" y="10157"/>
                  </a:lnTo>
                  <a:cubicBezTo>
                    <a:pt x="7811" y="5133"/>
                    <a:pt x="5275" y="1299"/>
                    <a:pt x="4525" y="275"/>
                  </a:cubicBezTo>
                  <a:cubicBezTo>
                    <a:pt x="4406" y="108"/>
                    <a:pt x="4335" y="13"/>
                    <a:pt x="4323" y="1"/>
                  </a:cubicBez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41"/>
            <p:cNvSpPr/>
            <p:nvPr/>
          </p:nvSpPr>
          <p:spPr>
            <a:xfrm>
              <a:off x="1000172" y="2092629"/>
              <a:ext cx="362595" cy="212492"/>
            </a:xfrm>
            <a:custGeom>
              <a:avLst/>
              <a:gdLst/>
              <a:ahLst/>
              <a:cxnLst/>
              <a:rect l="l" t="t" r="r" b="b"/>
              <a:pathLst>
                <a:path w="11955" h="7006" extrusionOk="0">
                  <a:moveTo>
                    <a:pt x="11431" y="1"/>
                  </a:moveTo>
                  <a:cubicBezTo>
                    <a:pt x="9085" y="1"/>
                    <a:pt x="1382" y="3023"/>
                    <a:pt x="1382" y="3023"/>
                  </a:cubicBezTo>
                  <a:cubicBezTo>
                    <a:pt x="1382" y="3023"/>
                    <a:pt x="1" y="5475"/>
                    <a:pt x="858" y="6428"/>
                  </a:cubicBezTo>
                  <a:cubicBezTo>
                    <a:pt x="1231" y="6847"/>
                    <a:pt x="2015" y="7005"/>
                    <a:pt x="2860" y="7005"/>
                  </a:cubicBezTo>
                  <a:cubicBezTo>
                    <a:pt x="3959" y="7005"/>
                    <a:pt x="5160" y="6738"/>
                    <a:pt x="5692" y="6428"/>
                  </a:cubicBezTo>
                  <a:cubicBezTo>
                    <a:pt x="6621" y="5892"/>
                    <a:pt x="9085" y="5487"/>
                    <a:pt x="9085" y="5487"/>
                  </a:cubicBezTo>
                  <a:lnTo>
                    <a:pt x="11955" y="94"/>
                  </a:lnTo>
                  <a:cubicBezTo>
                    <a:pt x="11840" y="30"/>
                    <a:pt x="11661" y="1"/>
                    <a:pt x="11431" y="1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41"/>
            <p:cNvSpPr/>
            <p:nvPr/>
          </p:nvSpPr>
          <p:spPr>
            <a:xfrm>
              <a:off x="1350818" y="1828516"/>
              <a:ext cx="361867" cy="701806"/>
            </a:xfrm>
            <a:custGeom>
              <a:avLst/>
              <a:gdLst/>
              <a:ahLst/>
              <a:cxnLst/>
              <a:rect l="l" t="t" r="r" b="b"/>
              <a:pathLst>
                <a:path w="11931" h="23139" extrusionOk="0">
                  <a:moveTo>
                    <a:pt x="5726" y="0"/>
                  </a:moveTo>
                  <a:cubicBezTo>
                    <a:pt x="4534" y="0"/>
                    <a:pt x="3231" y="512"/>
                    <a:pt x="2346" y="2182"/>
                  </a:cubicBezTo>
                  <a:cubicBezTo>
                    <a:pt x="429" y="5789"/>
                    <a:pt x="1" y="16422"/>
                    <a:pt x="1001" y="19232"/>
                  </a:cubicBezTo>
                  <a:cubicBezTo>
                    <a:pt x="1800" y="21504"/>
                    <a:pt x="4998" y="23138"/>
                    <a:pt x="7389" y="23138"/>
                  </a:cubicBezTo>
                  <a:cubicBezTo>
                    <a:pt x="7954" y="23138"/>
                    <a:pt x="8474" y="23047"/>
                    <a:pt x="8907" y="22851"/>
                  </a:cubicBezTo>
                  <a:cubicBezTo>
                    <a:pt x="11169" y="21827"/>
                    <a:pt x="11276" y="16969"/>
                    <a:pt x="10550" y="14398"/>
                  </a:cubicBezTo>
                  <a:cubicBezTo>
                    <a:pt x="9835" y="11826"/>
                    <a:pt x="11931" y="6230"/>
                    <a:pt x="11228" y="4015"/>
                  </a:cubicBezTo>
                  <a:cubicBezTo>
                    <a:pt x="10526" y="1801"/>
                    <a:pt x="8609" y="1063"/>
                    <a:pt x="8609" y="1063"/>
                  </a:cubicBezTo>
                  <a:cubicBezTo>
                    <a:pt x="8359" y="697"/>
                    <a:pt x="7118" y="0"/>
                    <a:pt x="5726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41"/>
            <p:cNvSpPr/>
            <p:nvPr/>
          </p:nvSpPr>
          <p:spPr>
            <a:xfrm>
              <a:off x="1405897" y="2120715"/>
              <a:ext cx="193778" cy="174458"/>
            </a:xfrm>
            <a:custGeom>
              <a:avLst/>
              <a:gdLst/>
              <a:ahLst/>
              <a:cxnLst/>
              <a:rect l="l" t="t" r="r" b="b"/>
              <a:pathLst>
                <a:path w="6389" h="5752" extrusionOk="0">
                  <a:moveTo>
                    <a:pt x="1842" y="0"/>
                  </a:moveTo>
                  <a:cubicBezTo>
                    <a:pt x="953" y="0"/>
                    <a:pt x="205" y="263"/>
                    <a:pt x="137" y="799"/>
                  </a:cubicBezTo>
                  <a:cubicBezTo>
                    <a:pt x="1" y="1882"/>
                    <a:pt x="3272" y="5751"/>
                    <a:pt x="4772" y="5751"/>
                  </a:cubicBezTo>
                  <a:cubicBezTo>
                    <a:pt x="4838" y="5751"/>
                    <a:pt x="4901" y="5744"/>
                    <a:pt x="4960" y="5728"/>
                  </a:cubicBezTo>
                  <a:cubicBezTo>
                    <a:pt x="6364" y="5359"/>
                    <a:pt x="6388" y="537"/>
                    <a:pt x="6388" y="537"/>
                  </a:cubicBezTo>
                  <a:lnTo>
                    <a:pt x="6388" y="537"/>
                  </a:lnTo>
                  <a:cubicBezTo>
                    <a:pt x="6388" y="537"/>
                    <a:pt x="5597" y="1132"/>
                    <a:pt x="5012" y="1132"/>
                  </a:cubicBezTo>
                  <a:cubicBezTo>
                    <a:pt x="4848" y="1132"/>
                    <a:pt x="4700" y="1086"/>
                    <a:pt x="4590" y="966"/>
                  </a:cubicBezTo>
                  <a:cubicBezTo>
                    <a:pt x="3995" y="326"/>
                    <a:pt x="2831" y="0"/>
                    <a:pt x="1842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41"/>
            <p:cNvSpPr/>
            <p:nvPr/>
          </p:nvSpPr>
          <p:spPr>
            <a:xfrm>
              <a:off x="1181455" y="2113527"/>
              <a:ext cx="529077" cy="539783"/>
            </a:xfrm>
            <a:custGeom>
              <a:avLst/>
              <a:gdLst/>
              <a:ahLst/>
              <a:cxnLst/>
              <a:rect l="l" t="t" r="r" b="b"/>
              <a:pathLst>
                <a:path w="17444" h="17797" extrusionOk="0">
                  <a:moveTo>
                    <a:pt x="6585" y="0"/>
                  </a:moveTo>
                  <a:cubicBezTo>
                    <a:pt x="1" y="4620"/>
                    <a:pt x="2334" y="11704"/>
                    <a:pt x="2334" y="11704"/>
                  </a:cubicBezTo>
                  <a:lnTo>
                    <a:pt x="2608" y="16966"/>
                  </a:lnTo>
                  <a:cubicBezTo>
                    <a:pt x="4059" y="17603"/>
                    <a:pt x="5602" y="17796"/>
                    <a:pt x="6940" y="17796"/>
                  </a:cubicBezTo>
                  <a:cubicBezTo>
                    <a:pt x="9007" y="17796"/>
                    <a:pt x="10585" y="17336"/>
                    <a:pt x="10585" y="17336"/>
                  </a:cubicBezTo>
                  <a:cubicBezTo>
                    <a:pt x="10847" y="15073"/>
                    <a:pt x="12121" y="12716"/>
                    <a:pt x="12729" y="11859"/>
                  </a:cubicBezTo>
                  <a:cubicBezTo>
                    <a:pt x="14360" y="9573"/>
                    <a:pt x="17443" y="5167"/>
                    <a:pt x="15538" y="2774"/>
                  </a:cubicBezTo>
                  <a:cubicBezTo>
                    <a:pt x="14950" y="2035"/>
                    <a:pt x="14345" y="1893"/>
                    <a:pt x="13616" y="1893"/>
                  </a:cubicBezTo>
                  <a:cubicBezTo>
                    <a:pt x="13158" y="1893"/>
                    <a:pt x="12650" y="1949"/>
                    <a:pt x="12067" y="1949"/>
                  </a:cubicBezTo>
                  <a:cubicBezTo>
                    <a:pt x="11589" y="1949"/>
                    <a:pt x="11061" y="1911"/>
                    <a:pt x="10466" y="1774"/>
                  </a:cubicBezTo>
                  <a:cubicBezTo>
                    <a:pt x="8002" y="1203"/>
                    <a:pt x="6585" y="0"/>
                    <a:pt x="6585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41"/>
            <p:cNvSpPr/>
            <p:nvPr/>
          </p:nvSpPr>
          <p:spPr>
            <a:xfrm>
              <a:off x="1515509" y="2115741"/>
              <a:ext cx="154926" cy="152712"/>
            </a:xfrm>
            <a:custGeom>
              <a:avLst/>
              <a:gdLst/>
              <a:ahLst/>
              <a:cxnLst/>
              <a:rect l="l" t="t" r="r" b="b"/>
              <a:pathLst>
                <a:path w="5108" h="5035" extrusionOk="0">
                  <a:moveTo>
                    <a:pt x="2859" y="0"/>
                  </a:moveTo>
                  <a:cubicBezTo>
                    <a:pt x="2731" y="0"/>
                    <a:pt x="2616" y="22"/>
                    <a:pt x="2524" y="70"/>
                  </a:cubicBezTo>
                  <a:cubicBezTo>
                    <a:pt x="1953" y="368"/>
                    <a:pt x="0" y="5035"/>
                    <a:pt x="0" y="5035"/>
                  </a:cubicBezTo>
                  <a:cubicBezTo>
                    <a:pt x="1662" y="3192"/>
                    <a:pt x="2879" y="2738"/>
                    <a:pt x="3674" y="2738"/>
                  </a:cubicBezTo>
                  <a:cubicBezTo>
                    <a:pt x="4447" y="2738"/>
                    <a:pt x="4822" y="3166"/>
                    <a:pt x="4822" y="3166"/>
                  </a:cubicBezTo>
                  <a:cubicBezTo>
                    <a:pt x="4822" y="3166"/>
                    <a:pt x="5108" y="1773"/>
                    <a:pt x="4822" y="1130"/>
                  </a:cubicBezTo>
                  <a:cubicBezTo>
                    <a:pt x="4582" y="590"/>
                    <a:pt x="3529" y="0"/>
                    <a:pt x="2859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41"/>
            <p:cNvSpPr/>
            <p:nvPr/>
          </p:nvSpPr>
          <p:spPr>
            <a:xfrm>
              <a:off x="1479022" y="2155776"/>
              <a:ext cx="321073" cy="782180"/>
            </a:xfrm>
            <a:custGeom>
              <a:avLst/>
              <a:gdLst/>
              <a:ahLst/>
              <a:cxnLst/>
              <a:rect l="l" t="t" r="r" b="b"/>
              <a:pathLst>
                <a:path w="10586" h="25789" extrusionOk="0">
                  <a:moveTo>
                    <a:pt x="3834" y="0"/>
                  </a:moveTo>
                  <a:cubicBezTo>
                    <a:pt x="3834" y="0"/>
                    <a:pt x="215" y="3048"/>
                    <a:pt x="96" y="8584"/>
                  </a:cubicBezTo>
                  <a:cubicBezTo>
                    <a:pt x="1" y="13228"/>
                    <a:pt x="5251" y="22146"/>
                    <a:pt x="6978" y="24944"/>
                  </a:cubicBezTo>
                  <a:cubicBezTo>
                    <a:pt x="7001" y="24991"/>
                    <a:pt x="7037" y="25039"/>
                    <a:pt x="7061" y="25087"/>
                  </a:cubicBezTo>
                  <a:cubicBezTo>
                    <a:pt x="7347" y="25539"/>
                    <a:pt x="7502" y="25789"/>
                    <a:pt x="7502" y="25789"/>
                  </a:cubicBezTo>
                  <a:cubicBezTo>
                    <a:pt x="7502" y="25789"/>
                    <a:pt x="9692" y="25265"/>
                    <a:pt x="10585" y="23443"/>
                  </a:cubicBezTo>
                  <a:cubicBezTo>
                    <a:pt x="10585" y="23443"/>
                    <a:pt x="10478" y="23193"/>
                    <a:pt x="10311" y="22812"/>
                  </a:cubicBezTo>
                  <a:cubicBezTo>
                    <a:pt x="10288" y="22753"/>
                    <a:pt x="10264" y="22693"/>
                    <a:pt x="10228" y="22622"/>
                  </a:cubicBezTo>
                  <a:cubicBezTo>
                    <a:pt x="9847" y="21705"/>
                    <a:pt x="9216" y="20241"/>
                    <a:pt x="8847" y="19383"/>
                  </a:cubicBezTo>
                  <a:cubicBezTo>
                    <a:pt x="8275" y="18062"/>
                    <a:pt x="5227" y="13823"/>
                    <a:pt x="5227" y="13823"/>
                  </a:cubicBezTo>
                  <a:cubicBezTo>
                    <a:pt x="5227" y="13823"/>
                    <a:pt x="5739" y="13252"/>
                    <a:pt x="5227" y="12966"/>
                  </a:cubicBezTo>
                  <a:cubicBezTo>
                    <a:pt x="4704" y="12680"/>
                    <a:pt x="5739" y="11680"/>
                    <a:pt x="6311" y="7894"/>
                  </a:cubicBezTo>
                  <a:cubicBezTo>
                    <a:pt x="6870" y="4096"/>
                    <a:pt x="6251" y="941"/>
                    <a:pt x="6251" y="941"/>
                  </a:cubicBezTo>
                  <a:cubicBezTo>
                    <a:pt x="6251" y="941"/>
                    <a:pt x="5680" y="441"/>
                    <a:pt x="3834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41"/>
            <p:cNvSpPr/>
            <p:nvPr/>
          </p:nvSpPr>
          <p:spPr>
            <a:xfrm>
              <a:off x="1573288" y="2184287"/>
              <a:ext cx="321771" cy="557223"/>
            </a:xfrm>
            <a:custGeom>
              <a:avLst/>
              <a:gdLst/>
              <a:ahLst/>
              <a:cxnLst/>
              <a:rect l="l" t="t" r="r" b="b"/>
              <a:pathLst>
                <a:path w="10609" h="18372" extrusionOk="0">
                  <a:moveTo>
                    <a:pt x="2179" y="1"/>
                  </a:moveTo>
                  <a:cubicBezTo>
                    <a:pt x="2179" y="1"/>
                    <a:pt x="0" y="1620"/>
                    <a:pt x="1274" y="4085"/>
                  </a:cubicBezTo>
                  <a:lnTo>
                    <a:pt x="7322" y="10347"/>
                  </a:lnTo>
                  <a:cubicBezTo>
                    <a:pt x="4001" y="13883"/>
                    <a:pt x="3667" y="15336"/>
                    <a:pt x="1274" y="16967"/>
                  </a:cubicBezTo>
                  <a:lnTo>
                    <a:pt x="2179" y="18372"/>
                  </a:lnTo>
                  <a:cubicBezTo>
                    <a:pt x="2179" y="18372"/>
                    <a:pt x="10585" y="11919"/>
                    <a:pt x="10597" y="10347"/>
                  </a:cubicBezTo>
                  <a:cubicBezTo>
                    <a:pt x="10609" y="9680"/>
                    <a:pt x="5465" y="1537"/>
                    <a:pt x="2179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41"/>
            <p:cNvSpPr/>
            <p:nvPr/>
          </p:nvSpPr>
          <p:spPr>
            <a:xfrm>
              <a:off x="1498282" y="2698774"/>
              <a:ext cx="159991" cy="89807"/>
            </a:xfrm>
            <a:custGeom>
              <a:avLst/>
              <a:gdLst/>
              <a:ahLst/>
              <a:cxnLst/>
              <a:rect l="l" t="t" r="r" b="b"/>
              <a:pathLst>
                <a:path w="5275" h="2961" extrusionOk="0">
                  <a:moveTo>
                    <a:pt x="3673" y="1"/>
                  </a:moveTo>
                  <a:cubicBezTo>
                    <a:pt x="3653" y="1"/>
                    <a:pt x="3635" y="2"/>
                    <a:pt x="3616" y="4"/>
                  </a:cubicBezTo>
                  <a:cubicBezTo>
                    <a:pt x="3616" y="4"/>
                    <a:pt x="2461" y="135"/>
                    <a:pt x="1735" y="314"/>
                  </a:cubicBezTo>
                  <a:cubicBezTo>
                    <a:pt x="1009" y="492"/>
                    <a:pt x="44" y="683"/>
                    <a:pt x="9" y="826"/>
                  </a:cubicBezTo>
                  <a:cubicBezTo>
                    <a:pt x="1" y="877"/>
                    <a:pt x="177" y="894"/>
                    <a:pt x="415" y="894"/>
                  </a:cubicBezTo>
                  <a:cubicBezTo>
                    <a:pt x="891" y="894"/>
                    <a:pt x="1616" y="826"/>
                    <a:pt x="1616" y="826"/>
                  </a:cubicBezTo>
                  <a:lnTo>
                    <a:pt x="1616" y="826"/>
                  </a:lnTo>
                  <a:cubicBezTo>
                    <a:pt x="1616" y="826"/>
                    <a:pt x="282" y="1373"/>
                    <a:pt x="247" y="1588"/>
                  </a:cubicBezTo>
                  <a:cubicBezTo>
                    <a:pt x="241" y="1636"/>
                    <a:pt x="325" y="1655"/>
                    <a:pt x="457" y="1655"/>
                  </a:cubicBezTo>
                  <a:cubicBezTo>
                    <a:pt x="912" y="1655"/>
                    <a:pt x="1949" y="1433"/>
                    <a:pt x="1949" y="1433"/>
                  </a:cubicBezTo>
                  <a:lnTo>
                    <a:pt x="1949" y="1433"/>
                  </a:lnTo>
                  <a:cubicBezTo>
                    <a:pt x="1949" y="1433"/>
                    <a:pt x="854" y="2100"/>
                    <a:pt x="913" y="2278"/>
                  </a:cubicBezTo>
                  <a:cubicBezTo>
                    <a:pt x="923" y="2308"/>
                    <a:pt x="968" y="2320"/>
                    <a:pt x="1036" y="2320"/>
                  </a:cubicBezTo>
                  <a:cubicBezTo>
                    <a:pt x="1380" y="2320"/>
                    <a:pt x="2318" y="2004"/>
                    <a:pt x="2318" y="2004"/>
                  </a:cubicBezTo>
                  <a:lnTo>
                    <a:pt x="2318" y="2004"/>
                  </a:lnTo>
                  <a:cubicBezTo>
                    <a:pt x="2318" y="2004"/>
                    <a:pt x="2068" y="2647"/>
                    <a:pt x="1806" y="2945"/>
                  </a:cubicBezTo>
                  <a:cubicBezTo>
                    <a:pt x="1806" y="2945"/>
                    <a:pt x="1835" y="2960"/>
                    <a:pt x="1891" y="2960"/>
                  </a:cubicBezTo>
                  <a:cubicBezTo>
                    <a:pt x="2007" y="2960"/>
                    <a:pt x="2241" y="2896"/>
                    <a:pt x="2592" y="2504"/>
                  </a:cubicBezTo>
                  <a:cubicBezTo>
                    <a:pt x="3128" y="1921"/>
                    <a:pt x="3961" y="2100"/>
                    <a:pt x="4628" y="1588"/>
                  </a:cubicBezTo>
                  <a:cubicBezTo>
                    <a:pt x="5275" y="1080"/>
                    <a:pt x="4287" y="1"/>
                    <a:pt x="3673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41"/>
            <p:cNvSpPr/>
            <p:nvPr/>
          </p:nvSpPr>
          <p:spPr>
            <a:xfrm>
              <a:off x="1119703" y="2095450"/>
              <a:ext cx="300843" cy="663408"/>
            </a:xfrm>
            <a:custGeom>
              <a:avLst/>
              <a:gdLst/>
              <a:ahLst/>
              <a:cxnLst/>
              <a:rect l="l" t="t" r="r" b="b"/>
              <a:pathLst>
                <a:path w="9919" h="21873" extrusionOk="0">
                  <a:moveTo>
                    <a:pt x="8014" y="1"/>
                  </a:moveTo>
                  <a:cubicBezTo>
                    <a:pt x="7014" y="191"/>
                    <a:pt x="3239" y="7192"/>
                    <a:pt x="3513" y="8811"/>
                  </a:cubicBezTo>
                  <a:cubicBezTo>
                    <a:pt x="3787" y="10443"/>
                    <a:pt x="2382" y="10050"/>
                    <a:pt x="2108" y="10264"/>
                  </a:cubicBezTo>
                  <a:cubicBezTo>
                    <a:pt x="1834" y="10478"/>
                    <a:pt x="1" y="14479"/>
                    <a:pt x="441" y="16098"/>
                  </a:cubicBezTo>
                  <a:cubicBezTo>
                    <a:pt x="870" y="17717"/>
                    <a:pt x="1834" y="21873"/>
                    <a:pt x="1834" y="21873"/>
                  </a:cubicBezTo>
                  <a:cubicBezTo>
                    <a:pt x="1834" y="21873"/>
                    <a:pt x="1299" y="15015"/>
                    <a:pt x="2073" y="13764"/>
                  </a:cubicBezTo>
                  <a:cubicBezTo>
                    <a:pt x="2846" y="12502"/>
                    <a:pt x="6156" y="7621"/>
                    <a:pt x="7204" y="5037"/>
                  </a:cubicBezTo>
                  <a:cubicBezTo>
                    <a:pt x="8252" y="2442"/>
                    <a:pt x="9919" y="1370"/>
                    <a:pt x="9919" y="1370"/>
                  </a:cubicBezTo>
                  <a:cubicBezTo>
                    <a:pt x="9621" y="298"/>
                    <a:pt x="8014" y="1"/>
                    <a:pt x="8014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41"/>
            <p:cNvSpPr/>
            <p:nvPr/>
          </p:nvSpPr>
          <p:spPr>
            <a:xfrm>
              <a:off x="1066625" y="2058174"/>
              <a:ext cx="202968" cy="236301"/>
            </a:xfrm>
            <a:custGeom>
              <a:avLst/>
              <a:gdLst/>
              <a:ahLst/>
              <a:cxnLst/>
              <a:rect l="l" t="t" r="r" b="b"/>
              <a:pathLst>
                <a:path w="6692" h="7791" extrusionOk="0">
                  <a:moveTo>
                    <a:pt x="4204" y="1"/>
                  </a:moveTo>
                  <a:cubicBezTo>
                    <a:pt x="2836" y="1"/>
                    <a:pt x="3215" y="1396"/>
                    <a:pt x="3215" y="1396"/>
                  </a:cubicBezTo>
                  <a:cubicBezTo>
                    <a:pt x="3215" y="1396"/>
                    <a:pt x="3203" y="1420"/>
                    <a:pt x="3192" y="1444"/>
                  </a:cubicBezTo>
                  <a:cubicBezTo>
                    <a:pt x="3168" y="1468"/>
                    <a:pt x="3144" y="1527"/>
                    <a:pt x="3108" y="1587"/>
                  </a:cubicBezTo>
                  <a:cubicBezTo>
                    <a:pt x="2549" y="2575"/>
                    <a:pt x="1" y="7135"/>
                    <a:pt x="584" y="7683"/>
                  </a:cubicBezTo>
                  <a:cubicBezTo>
                    <a:pt x="655" y="7754"/>
                    <a:pt x="775" y="7790"/>
                    <a:pt x="906" y="7790"/>
                  </a:cubicBezTo>
                  <a:cubicBezTo>
                    <a:pt x="916" y="7790"/>
                    <a:pt x="927" y="7791"/>
                    <a:pt x="939" y="7791"/>
                  </a:cubicBezTo>
                  <a:cubicBezTo>
                    <a:pt x="1930" y="7791"/>
                    <a:pt x="4061" y="6240"/>
                    <a:pt x="4073" y="6064"/>
                  </a:cubicBezTo>
                  <a:cubicBezTo>
                    <a:pt x="4084" y="5861"/>
                    <a:pt x="5358" y="4087"/>
                    <a:pt x="5358" y="4087"/>
                  </a:cubicBezTo>
                  <a:cubicBezTo>
                    <a:pt x="5358" y="4087"/>
                    <a:pt x="6061" y="3647"/>
                    <a:pt x="6430" y="3111"/>
                  </a:cubicBezTo>
                  <a:cubicBezTo>
                    <a:pt x="6466" y="3063"/>
                    <a:pt x="6501" y="3004"/>
                    <a:pt x="6537" y="2944"/>
                  </a:cubicBezTo>
                  <a:cubicBezTo>
                    <a:pt x="6632" y="2754"/>
                    <a:pt x="6692" y="2563"/>
                    <a:pt x="6656" y="2361"/>
                  </a:cubicBezTo>
                  <a:cubicBezTo>
                    <a:pt x="6490" y="1539"/>
                    <a:pt x="6180" y="301"/>
                    <a:pt x="4632" y="39"/>
                  </a:cubicBezTo>
                  <a:cubicBezTo>
                    <a:pt x="4473" y="13"/>
                    <a:pt x="4331" y="1"/>
                    <a:pt x="4204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41"/>
            <p:cNvSpPr/>
            <p:nvPr/>
          </p:nvSpPr>
          <p:spPr>
            <a:xfrm>
              <a:off x="1010303" y="2020353"/>
              <a:ext cx="322499" cy="270786"/>
            </a:xfrm>
            <a:custGeom>
              <a:avLst/>
              <a:gdLst/>
              <a:ahLst/>
              <a:cxnLst/>
              <a:rect l="l" t="t" r="r" b="b"/>
              <a:pathLst>
                <a:path w="10633" h="8928" extrusionOk="0">
                  <a:moveTo>
                    <a:pt x="10037" y="0"/>
                  </a:moveTo>
                  <a:cubicBezTo>
                    <a:pt x="7668" y="977"/>
                    <a:pt x="3155" y="4239"/>
                    <a:pt x="1870" y="5918"/>
                  </a:cubicBezTo>
                  <a:cubicBezTo>
                    <a:pt x="1608" y="6275"/>
                    <a:pt x="0" y="8156"/>
                    <a:pt x="1274" y="8728"/>
                  </a:cubicBezTo>
                  <a:cubicBezTo>
                    <a:pt x="1568" y="8862"/>
                    <a:pt x="1866" y="8928"/>
                    <a:pt x="2163" y="8928"/>
                  </a:cubicBezTo>
                  <a:cubicBezTo>
                    <a:pt x="3154" y="8928"/>
                    <a:pt x="4141" y="8198"/>
                    <a:pt x="4965" y="6870"/>
                  </a:cubicBezTo>
                  <a:cubicBezTo>
                    <a:pt x="6049" y="5144"/>
                    <a:pt x="10633" y="1108"/>
                    <a:pt x="10633" y="1108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41"/>
            <p:cNvSpPr/>
            <p:nvPr/>
          </p:nvSpPr>
          <p:spPr>
            <a:xfrm>
              <a:off x="1015337" y="2056324"/>
              <a:ext cx="235846" cy="246947"/>
            </a:xfrm>
            <a:custGeom>
              <a:avLst/>
              <a:gdLst/>
              <a:ahLst/>
              <a:cxnLst/>
              <a:rect l="l" t="t" r="r" b="b"/>
              <a:pathLst>
                <a:path w="7776" h="8142" extrusionOk="0">
                  <a:moveTo>
                    <a:pt x="5844" y="1"/>
                  </a:moveTo>
                  <a:cubicBezTo>
                    <a:pt x="5314" y="1"/>
                    <a:pt x="4823" y="303"/>
                    <a:pt x="4823" y="303"/>
                  </a:cubicBezTo>
                  <a:lnTo>
                    <a:pt x="4597" y="1196"/>
                  </a:lnTo>
                  <a:lnTo>
                    <a:pt x="4585" y="1196"/>
                  </a:lnTo>
                  <a:cubicBezTo>
                    <a:pt x="4573" y="1207"/>
                    <a:pt x="4525" y="1231"/>
                    <a:pt x="4442" y="1279"/>
                  </a:cubicBezTo>
                  <a:cubicBezTo>
                    <a:pt x="3823" y="1636"/>
                    <a:pt x="1418" y="3089"/>
                    <a:pt x="882" y="4220"/>
                  </a:cubicBezTo>
                  <a:cubicBezTo>
                    <a:pt x="251" y="5506"/>
                    <a:pt x="1" y="7422"/>
                    <a:pt x="1108" y="8054"/>
                  </a:cubicBezTo>
                  <a:cubicBezTo>
                    <a:pt x="1216" y="8114"/>
                    <a:pt x="1350" y="8141"/>
                    <a:pt x="1503" y="8141"/>
                  </a:cubicBezTo>
                  <a:cubicBezTo>
                    <a:pt x="1806" y="8141"/>
                    <a:pt x="2185" y="8033"/>
                    <a:pt x="2597" y="7851"/>
                  </a:cubicBezTo>
                  <a:cubicBezTo>
                    <a:pt x="4121" y="7196"/>
                    <a:pt x="6061" y="5613"/>
                    <a:pt x="6037" y="5256"/>
                  </a:cubicBezTo>
                  <a:cubicBezTo>
                    <a:pt x="6002" y="4767"/>
                    <a:pt x="7014" y="3541"/>
                    <a:pt x="7014" y="3541"/>
                  </a:cubicBezTo>
                  <a:lnTo>
                    <a:pt x="7407" y="3089"/>
                  </a:lnTo>
                  <a:lnTo>
                    <a:pt x="7538" y="2946"/>
                  </a:lnTo>
                  <a:lnTo>
                    <a:pt x="7776" y="2660"/>
                  </a:lnTo>
                  <a:cubicBezTo>
                    <a:pt x="7371" y="2648"/>
                    <a:pt x="5347" y="1303"/>
                    <a:pt x="5109" y="731"/>
                  </a:cubicBezTo>
                  <a:cubicBezTo>
                    <a:pt x="4859" y="172"/>
                    <a:pt x="6323" y="100"/>
                    <a:pt x="6323" y="100"/>
                  </a:cubicBezTo>
                  <a:cubicBezTo>
                    <a:pt x="6168" y="28"/>
                    <a:pt x="6005" y="1"/>
                    <a:pt x="5844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41"/>
            <p:cNvSpPr/>
            <p:nvPr/>
          </p:nvSpPr>
          <p:spPr>
            <a:xfrm>
              <a:off x="1304231" y="1887629"/>
              <a:ext cx="107308" cy="166330"/>
            </a:xfrm>
            <a:custGeom>
              <a:avLst/>
              <a:gdLst/>
              <a:ahLst/>
              <a:cxnLst/>
              <a:rect l="l" t="t" r="r" b="b"/>
              <a:pathLst>
                <a:path w="3538" h="5484" extrusionOk="0">
                  <a:moveTo>
                    <a:pt x="1653" y="1"/>
                  </a:moveTo>
                  <a:cubicBezTo>
                    <a:pt x="1552" y="1"/>
                    <a:pt x="1803" y="439"/>
                    <a:pt x="1573" y="1983"/>
                  </a:cubicBezTo>
                  <a:cubicBezTo>
                    <a:pt x="1573" y="1983"/>
                    <a:pt x="1454" y="721"/>
                    <a:pt x="1120" y="507"/>
                  </a:cubicBezTo>
                  <a:cubicBezTo>
                    <a:pt x="1064" y="469"/>
                    <a:pt x="1022" y="452"/>
                    <a:pt x="991" y="452"/>
                  </a:cubicBezTo>
                  <a:cubicBezTo>
                    <a:pt x="864" y="452"/>
                    <a:pt x="920" y="737"/>
                    <a:pt x="930" y="1090"/>
                  </a:cubicBezTo>
                  <a:cubicBezTo>
                    <a:pt x="942" y="1150"/>
                    <a:pt x="942" y="1209"/>
                    <a:pt x="942" y="1269"/>
                  </a:cubicBezTo>
                  <a:cubicBezTo>
                    <a:pt x="942" y="1269"/>
                    <a:pt x="900" y="1218"/>
                    <a:pt x="849" y="1218"/>
                  </a:cubicBezTo>
                  <a:cubicBezTo>
                    <a:pt x="783" y="1218"/>
                    <a:pt x="701" y="1300"/>
                    <a:pt x="668" y="1674"/>
                  </a:cubicBezTo>
                  <a:cubicBezTo>
                    <a:pt x="620" y="2328"/>
                    <a:pt x="370" y="3721"/>
                    <a:pt x="1" y="4531"/>
                  </a:cubicBezTo>
                  <a:cubicBezTo>
                    <a:pt x="1" y="4531"/>
                    <a:pt x="108" y="5484"/>
                    <a:pt x="942" y="5484"/>
                  </a:cubicBezTo>
                  <a:cubicBezTo>
                    <a:pt x="2287" y="5484"/>
                    <a:pt x="2073" y="4150"/>
                    <a:pt x="3537" y="3555"/>
                  </a:cubicBezTo>
                  <a:cubicBezTo>
                    <a:pt x="3537" y="3555"/>
                    <a:pt x="3533" y="3390"/>
                    <a:pt x="3265" y="3390"/>
                  </a:cubicBezTo>
                  <a:cubicBezTo>
                    <a:pt x="3095" y="3390"/>
                    <a:pt x="2819" y="3456"/>
                    <a:pt x="2370" y="3674"/>
                  </a:cubicBezTo>
                  <a:cubicBezTo>
                    <a:pt x="2370" y="3674"/>
                    <a:pt x="2394" y="3579"/>
                    <a:pt x="2418" y="3412"/>
                  </a:cubicBezTo>
                  <a:cubicBezTo>
                    <a:pt x="2573" y="2697"/>
                    <a:pt x="2942" y="745"/>
                    <a:pt x="2692" y="495"/>
                  </a:cubicBezTo>
                  <a:cubicBezTo>
                    <a:pt x="2655" y="460"/>
                    <a:pt x="2626" y="443"/>
                    <a:pt x="2602" y="443"/>
                  </a:cubicBezTo>
                  <a:cubicBezTo>
                    <a:pt x="2460" y="443"/>
                    <a:pt x="2487" y="1018"/>
                    <a:pt x="2192" y="1924"/>
                  </a:cubicBezTo>
                  <a:cubicBezTo>
                    <a:pt x="2192" y="1876"/>
                    <a:pt x="2192" y="257"/>
                    <a:pt x="1751" y="42"/>
                  </a:cubicBezTo>
                  <a:cubicBezTo>
                    <a:pt x="1702" y="16"/>
                    <a:pt x="1671" y="1"/>
                    <a:pt x="1653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41"/>
            <p:cNvSpPr/>
            <p:nvPr/>
          </p:nvSpPr>
          <p:spPr>
            <a:xfrm>
              <a:off x="1362737" y="2086958"/>
              <a:ext cx="182405" cy="113252"/>
            </a:xfrm>
            <a:custGeom>
              <a:avLst/>
              <a:gdLst/>
              <a:ahLst/>
              <a:cxnLst/>
              <a:rect l="l" t="t" r="r" b="b"/>
              <a:pathLst>
                <a:path w="6014" h="3734" extrusionOk="0">
                  <a:moveTo>
                    <a:pt x="2751" y="1"/>
                  </a:moveTo>
                  <a:cubicBezTo>
                    <a:pt x="2058" y="1"/>
                    <a:pt x="1481" y="119"/>
                    <a:pt x="1310" y="447"/>
                  </a:cubicBezTo>
                  <a:cubicBezTo>
                    <a:pt x="1001" y="1043"/>
                    <a:pt x="1" y="3734"/>
                    <a:pt x="1" y="3734"/>
                  </a:cubicBezTo>
                  <a:cubicBezTo>
                    <a:pt x="1093" y="2045"/>
                    <a:pt x="2561" y="1615"/>
                    <a:pt x="3773" y="1615"/>
                  </a:cubicBezTo>
                  <a:cubicBezTo>
                    <a:pt x="5031" y="1615"/>
                    <a:pt x="6013" y="2079"/>
                    <a:pt x="6013" y="2079"/>
                  </a:cubicBezTo>
                  <a:cubicBezTo>
                    <a:pt x="6013" y="2079"/>
                    <a:pt x="5751" y="412"/>
                    <a:pt x="4513" y="186"/>
                  </a:cubicBezTo>
                  <a:cubicBezTo>
                    <a:pt x="3953" y="79"/>
                    <a:pt x="3314" y="1"/>
                    <a:pt x="2751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41"/>
            <p:cNvSpPr/>
            <p:nvPr/>
          </p:nvSpPr>
          <p:spPr>
            <a:xfrm>
              <a:off x="1441474" y="1995452"/>
              <a:ext cx="114860" cy="199784"/>
            </a:xfrm>
            <a:custGeom>
              <a:avLst/>
              <a:gdLst/>
              <a:ahLst/>
              <a:cxnLst/>
              <a:rect l="l" t="t" r="r" b="b"/>
              <a:pathLst>
                <a:path w="3787" h="6587" extrusionOk="0">
                  <a:moveTo>
                    <a:pt x="867" y="1"/>
                  </a:moveTo>
                  <a:cubicBezTo>
                    <a:pt x="526" y="1"/>
                    <a:pt x="318" y="190"/>
                    <a:pt x="381" y="702"/>
                  </a:cubicBezTo>
                  <a:cubicBezTo>
                    <a:pt x="739" y="3607"/>
                    <a:pt x="0" y="5762"/>
                    <a:pt x="0" y="5762"/>
                  </a:cubicBezTo>
                  <a:cubicBezTo>
                    <a:pt x="265" y="6392"/>
                    <a:pt x="712" y="6586"/>
                    <a:pt x="1162" y="6586"/>
                  </a:cubicBezTo>
                  <a:cubicBezTo>
                    <a:pt x="1886" y="6586"/>
                    <a:pt x="2620" y="6084"/>
                    <a:pt x="2620" y="6084"/>
                  </a:cubicBezTo>
                  <a:cubicBezTo>
                    <a:pt x="2608" y="3655"/>
                    <a:pt x="3787" y="1464"/>
                    <a:pt x="3787" y="1464"/>
                  </a:cubicBezTo>
                  <a:cubicBezTo>
                    <a:pt x="3787" y="1464"/>
                    <a:pt x="1814" y="1"/>
                    <a:pt x="867" y="1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41"/>
            <p:cNvSpPr/>
            <p:nvPr/>
          </p:nvSpPr>
          <p:spPr>
            <a:xfrm>
              <a:off x="1392066" y="1926664"/>
              <a:ext cx="49438" cy="64815"/>
            </a:xfrm>
            <a:custGeom>
              <a:avLst/>
              <a:gdLst/>
              <a:ahLst/>
              <a:cxnLst/>
              <a:rect l="l" t="t" r="r" b="b"/>
              <a:pathLst>
                <a:path w="1630" h="2137" extrusionOk="0">
                  <a:moveTo>
                    <a:pt x="1087" y="1"/>
                  </a:moveTo>
                  <a:cubicBezTo>
                    <a:pt x="962" y="1"/>
                    <a:pt x="817" y="86"/>
                    <a:pt x="653" y="315"/>
                  </a:cubicBezTo>
                  <a:cubicBezTo>
                    <a:pt x="0" y="1235"/>
                    <a:pt x="531" y="2137"/>
                    <a:pt x="930" y="2137"/>
                  </a:cubicBezTo>
                  <a:cubicBezTo>
                    <a:pt x="975" y="2137"/>
                    <a:pt x="1018" y="2125"/>
                    <a:pt x="1058" y="2101"/>
                  </a:cubicBezTo>
                  <a:cubicBezTo>
                    <a:pt x="1439" y="1863"/>
                    <a:pt x="1629" y="684"/>
                    <a:pt x="1629" y="684"/>
                  </a:cubicBezTo>
                  <a:cubicBezTo>
                    <a:pt x="1629" y="684"/>
                    <a:pt x="1441" y="1"/>
                    <a:pt x="1087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41"/>
            <p:cNvSpPr/>
            <p:nvPr/>
          </p:nvSpPr>
          <p:spPr>
            <a:xfrm>
              <a:off x="1584116" y="2043859"/>
              <a:ext cx="60387" cy="48831"/>
            </a:xfrm>
            <a:custGeom>
              <a:avLst/>
              <a:gdLst/>
              <a:ahLst/>
              <a:cxnLst/>
              <a:rect l="l" t="t" r="r" b="b"/>
              <a:pathLst>
                <a:path w="1991" h="1610" extrusionOk="0">
                  <a:moveTo>
                    <a:pt x="1340" y="0"/>
                  </a:moveTo>
                  <a:cubicBezTo>
                    <a:pt x="1119" y="0"/>
                    <a:pt x="905" y="59"/>
                    <a:pt x="905" y="59"/>
                  </a:cubicBezTo>
                  <a:cubicBezTo>
                    <a:pt x="905" y="59"/>
                    <a:pt x="0" y="833"/>
                    <a:pt x="0" y="1285"/>
                  </a:cubicBezTo>
                  <a:cubicBezTo>
                    <a:pt x="0" y="1477"/>
                    <a:pt x="223" y="1609"/>
                    <a:pt x="518" y="1609"/>
                  </a:cubicBezTo>
                  <a:cubicBezTo>
                    <a:pt x="918" y="1609"/>
                    <a:pt x="1451" y="1366"/>
                    <a:pt x="1739" y="702"/>
                  </a:cubicBezTo>
                  <a:cubicBezTo>
                    <a:pt x="1991" y="120"/>
                    <a:pt x="1657" y="0"/>
                    <a:pt x="1340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41"/>
            <p:cNvSpPr/>
            <p:nvPr/>
          </p:nvSpPr>
          <p:spPr>
            <a:xfrm>
              <a:off x="1392370" y="1868551"/>
              <a:ext cx="265448" cy="261141"/>
            </a:xfrm>
            <a:custGeom>
              <a:avLst/>
              <a:gdLst/>
              <a:ahLst/>
              <a:cxnLst/>
              <a:rect l="l" t="t" r="r" b="b"/>
              <a:pathLst>
                <a:path w="8752" h="8610" extrusionOk="0">
                  <a:moveTo>
                    <a:pt x="4624" y="1"/>
                  </a:moveTo>
                  <a:cubicBezTo>
                    <a:pt x="3525" y="1"/>
                    <a:pt x="2635" y="665"/>
                    <a:pt x="1965" y="1850"/>
                  </a:cubicBezTo>
                  <a:cubicBezTo>
                    <a:pt x="0" y="5351"/>
                    <a:pt x="345" y="7077"/>
                    <a:pt x="2131" y="8089"/>
                  </a:cubicBezTo>
                  <a:cubicBezTo>
                    <a:pt x="2710" y="8414"/>
                    <a:pt x="3269" y="8610"/>
                    <a:pt x="3829" y="8610"/>
                  </a:cubicBezTo>
                  <a:cubicBezTo>
                    <a:pt x="5054" y="8610"/>
                    <a:pt x="6284" y="7671"/>
                    <a:pt x="7739" y="5089"/>
                  </a:cubicBezTo>
                  <a:cubicBezTo>
                    <a:pt x="8751" y="3291"/>
                    <a:pt x="8537" y="1707"/>
                    <a:pt x="6537" y="576"/>
                  </a:cubicBezTo>
                  <a:cubicBezTo>
                    <a:pt x="5842" y="186"/>
                    <a:pt x="5204" y="1"/>
                    <a:pt x="4624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41"/>
            <p:cNvSpPr/>
            <p:nvPr/>
          </p:nvSpPr>
          <p:spPr>
            <a:xfrm>
              <a:off x="1415633" y="1839829"/>
              <a:ext cx="255894" cy="220984"/>
            </a:xfrm>
            <a:custGeom>
              <a:avLst/>
              <a:gdLst/>
              <a:ahLst/>
              <a:cxnLst/>
              <a:rect l="l" t="t" r="r" b="b"/>
              <a:pathLst>
                <a:path w="8437" h="7286" extrusionOk="0">
                  <a:moveTo>
                    <a:pt x="4671" y="1"/>
                  </a:moveTo>
                  <a:cubicBezTo>
                    <a:pt x="2268" y="1"/>
                    <a:pt x="0" y="3225"/>
                    <a:pt x="852" y="3547"/>
                  </a:cubicBezTo>
                  <a:cubicBezTo>
                    <a:pt x="989" y="3600"/>
                    <a:pt x="1145" y="3624"/>
                    <a:pt x="1314" y="3624"/>
                  </a:cubicBezTo>
                  <a:cubicBezTo>
                    <a:pt x="2369" y="3624"/>
                    <a:pt x="3951" y="2700"/>
                    <a:pt x="4710" y="2095"/>
                  </a:cubicBezTo>
                  <a:cubicBezTo>
                    <a:pt x="4965" y="1891"/>
                    <a:pt x="5199" y="1818"/>
                    <a:pt x="5403" y="1818"/>
                  </a:cubicBezTo>
                  <a:cubicBezTo>
                    <a:pt x="5912" y="1818"/>
                    <a:pt x="6234" y="2273"/>
                    <a:pt x="6234" y="2273"/>
                  </a:cubicBezTo>
                  <a:cubicBezTo>
                    <a:pt x="6234" y="2273"/>
                    <a:pt x="7294" y="2607"/>
                    <a:pt x="6913" y="3797"/>
                  </a:cubicBezTo>
                  <a:cubicBezTo>
                    <a:pt x="6544" y="4988"/>
                    <a:pt x="6460" y="6786"/>
                    <a:pt x="6460" y="6786"/>
                  </a:cubicBezTo>
                  <a:cubicBezTo>
                    <a:pt x="6460" y="6786"/>
                    <a:pt x="6233" y="7286"/>
                    <a:pt x="6387" y="7286"/>
                  </a:cubicBezTo>
                  <a:cubicBezTo>
                    <a:pt x="6469" y="7286"/>
                    <a:pt x="6661" y="7142"/>
                    <a:pt x="7055" y="6702"/>
                  </a:cubicBezTo>
                  <a:cubicBezTo>
                    <a:pt x="8187" y="5428"/>
                    <a:pt x="8437" y="1452"/>
                    <a:pt x="5722" y="225"/>
                  </a:cubicBezTo>
                  <a:cubicBezTo>
                    <a:pt x="5375" y="69"/>
                    <a:pt x="5022" y="1"/>
                    <a:pt x="4671" y="1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41"/>
            <p:cNvSpPr/>
            <p:nvPr/>
          </p:nvSpPr>
          <p:spPr>
            <a:xfrm>
              <a:off x="1566221" y="2182831"/>
              <a:ext cx="347612" cy="547487"/>
            </a:xfrm>
            <a:custGeom>
              <a:avLst/>
              <a:gdLst/>
              <a:ahLst/>
              <a:cxnLst/>
              <a:rect l="l" t="t" r="r" b="b"/>
              <a:pathLst>
                <a:path w="11461" h="18051" extrusionOk="0">
                  <a:moveTo>
                    <a:pt x="2860" y="0"/>
                  </a:moveTo>
                  <a:cubicBezTo>
                    <a:pt x="1896" y="0"/>
                    <a:pt x="0" y="489"/>
                    <a:pt x="959" y="4561"/>
                  </a:cubicBezTo>
                  <a:cubicBezTo>
                    <a:pt x="959" y="4561"/>
                    <a:pt x="1614" y="6121"/>
                    <a:pt x="2888" y="6514"/>
                  </a:cubicBezTo>
                  <a:cubicBezTo>
                    <a:pt x="4174" y="6895"/>
                    <a:pt x="6389" y="10145"/>
                    <a:pt x="6389" y="10145"/>
                  </a:cubicBezTo>
                  <a:cubicBezTo>
                    <a:pt x="6389" y="10145"/>
                    <a:pt x="5984" y="10217"/>
                    <a:pt x="5972" y="10550"/>
                  </a:cubicBezTo>
                  <a:cubicBezTo>
                    <a:pt x="5948" y="10860"/>
                    <a:pt x="3603" y="14967"/>
                    <a:pt x="2400" y="15979"/>
                  </a:cubicBezTo>
                  <a:cubicBezTo>
                    <a:pt x="2352" y="16015"/>
                    <a:pt x="2317" y="16051"/>
                    <a:pt x="2269" y="16074"/>
                  </a:cubicBezTo>
                  <a:cubicBezTo>
                    <a:pt x="2198" y="16134"/>
                    <a:pt x="2126" y="16170"/>
                    <a:pt x="2067" y="16182"/>
                  </a:cubicBezTo>
                  <a:cubicBezTo>
                    <a:pt x="1043" y="16503"/>
                    <a:pt x="4222" y="17979"/>
                    <a:pt x="5365" y="18051"/>
                  </a:cubicBezTo>
                  <a:cubicBezTo>
                    <a:pt x="5365" y="18051"/>
                    <a:pt x="5639" y="17718"/>
                    <a:pt x="6008" y="17420"/>
                  </a:cubicBezTo>
                  <a:cubicBezTo>
                    <a:pt x="6067" y="17360"/>
                    <a:pt x="6139" y="17313"/>
                    <a:pt x="6210" y="17265"/>
                  </a:cubicBezTo>
                  <a:cubicBezTo>
                    <a:pt x="6365" y="17158"/>
                    <a:pt x="6543" y="17063"/>
                    <a:pt x="6710" y="17015"/>
                  </a:cubicBezTo>
                  <a:cubicBezTo>
                    <a:pt x="7353" y="16836"/>
                    <a:pt x="11246" y="11717"/>
                    <a:pt x="11354" y="10145"/>
                  </a:cubicBezTo>
                  <a:cubicBezTo>
                    <a:pt x="11461" y="8574"/>
                    <a:pt x="6091" y="1668"/>
                    <a:pt x="3376" y="49"/>
                  </a:cubicBezTo>
                  <a:cubicBezTo>
                    <a:pt x="3376" y="49"/>
                    <a:pt x="3165" y="0"/>
                    <a:pt x="2860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41"/>
            <p:cNvSpPr/>
            <p:nvPr/>
          </p:nvSpPr>
          <p:spPr>
            <a:xfrm>
              <a:off x="631481" y="3655838"/>
              <a:ext cx="266540" cy="213826"/>
            </a:xfrm>
            <a:custGeom>
              <a:avLst/>
              <a:gdLst/>
              <a:ahLst/>
              <a:cxnLst/>
              <a:rect l="l" t="t" r="r" b="b"/>
              <a:pathLst>
                <a:path w="8788" h="7050" extrusionOk="0">
                  <a:moveTo>
                    <a:pt x="6716" y="1"/>
                  </a:moveTo>
                  <a:cubicBezTo>
                    <a:pt x="6537" y="620"/>
                    <a:pt x="6192" y="977"/>
                    <a:pt x="5763" y="1155"/>
                  </a:cubicBezTo>
                  <a:cubicBezTo>
                    <a:pt x="5585" y="1227"/>
                    <a:pt x="5406" y="1263"/>
                    <a:pt x="5204" y="1286"/>
                  </a:cubicBezTo>
                  <a:cubicBezTo>
                    <a:pt x="5102" y="1298"/>
                    <a:pt x="4995" y="1304"/>
                    <a:pt x="4885" y="1304"/>
                  </a:cubicBezTo>
                  <a:cubicBezTo>
                    <a:pt x="4775" y="1304"/>
                    <a:pt x="4662" y="1298"/>
                    <a:pt x="4549" y="1286"/>
                  </a:cubicBezTo>
                  <a:cubicBezTo>
                    <a:pt x="4370" y="1275"/>
                    <a:pt x="4192" y="1251"/>
                    <a:pt x="4013" y="1215"/>
                  </a:cubicBezTo>
                  <a:cubicBezTo>
                    <a:pt x="2847" y="997"/>
                    <a:pt x="1631" y="450"/>
                    <a:pt x="1068" y="450"/>
                  </a:cubicBezTo>
                  <a:cubicBezTo>
                    <a:pt x="1016" y="450"/>
                    <a:pt x="970" y="455"/>
                    <a:pt x="929" y="465"/>
                  </a:cubicBezTo>
                  <a:cubicBezTo>
                    <a:pt x="24" y="667"/>
                    <a:pt x="1" y="1548"/>
                    <a:pt x="1" y="1548"/>
                  </a:cubicBezTo>
                  <a:cubicBezTo>
                    <a:pt x="1858" y="4644"/>
                    <a:pt x="5966" y="7049"/>
                    <a:pt x="5966" y="7049"/>
                  </a:cubicBezTo>
                  <a:cubicBezTo>
                    <a:pt x="8002" y="5358"/>
                    <a:pt x="7537" y="4680"/>
                    <a:pt x="7954" y="3953"/>
                  </a:cubicBezTo>
                  <a:cubicBezTo>
                    <a:pt x="8383" y="3215"/>
                    <a:pt x="8787" y="2822"/>
                    <a:pt x="8787" y="2822"/>
                  </a:cubicBezTo>
                  <a:cubicBezTo>
                    <a:pt x="8537" y="1794"/>
                    <a:pt x="7974" y="1588"/>
                    <a:pt x="7564" y="1588"/>
                  </a:cubicBezTo>
                  <a:cubicBezTo>
                    <a:pt x="7291" y="1588"/>
                    <a:pt x="7085" y="1679"/>
                    <a:pt x="7085" y="1679"/>
                  </a:cubicBezTo>
                  <a:cubicBezTo>
                    <a:pt x="7811" y="620"/>
                    <a:pt x="6716" y="1"/>
                    <a:pt x="67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41"/>
            <p:cNvSpPr/>
            <p:nvPr/>
          </p:nvSpPr>
          <p:spPr>
            <a:xfrm>
              <a:off x="631481" y="3702576"/>
              <a:ext cx="191049" cy="167088"/>
            </a:xfrm>
            <a:custGeom>
              <a:avLst/>
              <a:gdLst/>
              <a:ahLst/>
              <a:cxnLst/>
              <a:rect l="l" t="t" r="r" b="b"/>
              <a:pathLst>
                <a:path w="6299" h="5509" extrusionOk="0">
                  <a:moveTo>
                    <a:pt x="91" y="1"/>
                  </a:moveTo>
                  <a:cubicBezTo>
                    <a:pt x="33" y="1"/>
                    <a:pt x="1" y="7"/>
                    <a:pt x="1" y="7"/>
                  </a:cubicBezTo>
                  <a:cubicBezTo>
                    <a:pt x="1858" y="3103"/>
                    <a:pt x="5966" y="5508"/>
                    <a:pt x="5966" y="5508"/>
                  </a:cubicBezTo>
                  <a:cubicBezTo>
                    <a:pt x="6299" y="4246"/>
                    <a:pt x="1822" y="1912"/>
                    <a:pt x="1263" y="888"/>
                  </a:cubicBezTo>
                  <a:cubicBezTo>
                    <a:pt x="816" y="88"/>
                    <a:pt x="296" y="1"/>
                    <a:pt x="91" y="1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41"/>
            <p:cNvSpPr/>
            <p:nvPr/>
          </p:nvSpPr>
          <p:spPr>
            <a:xfrm>
              <a:off x="789288" y="3690869"/>
              <a:ext cx="31452" cy="36002"/>
            </a:xfrm>
            <a:custGeom>
              <a:avLst/>
              <a:gdLst/>
              <a:ahLst/>
              <a:cxnLst/>
              <a:rect l="l" t="t" r="r" b="b"/>
              <a:pathLst>
                <a:path w="1037" h="1187" extrusionOk="0">
                  <a:moveTo>
                    <a:pt x="560" y="0"/>
                  </a:moveTo>
                  <a:cubicBezTo>
                    <a:pt x="382" y="72"/>
                    <a:pt x="203" y="108"/>
                    <a:pt x="1" y="131"/>
                  </a:cubicBezTo>
                  <a:cubicBezTo>
                    <a:pt x="362" y="492"/>
                    <a:pt x="427" y="1187"/>
                    <a:pt x="608" y="1187"/>
                  </a:cubicBezTo>
                  <a:cubicBezTo>
                    <a:pt x="654" y="1187"/>
                    <a:pt x="707" y="1142"/>
                    <a:pt x="775" y="1036"/>
                  </a:cubicBezTo>
                  <a:cubicBezTo>
                    <a:pt x="1036" y="620"/>
                    <a:pt x="751" y="215"/>
                    <a:pt x="560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41"/>
            <p:cNvSpPr/>
            <p:nvPr/>
          </p:nvSpPr>
          <p:spPr>
            <a:xfrm>
              <a:off x="753195" y="3692688"/>
              <a:ext cx="28541" cy="32605"/>
            </a:xfrm>
            <a:custGeom>
              <a:avLst/>
              <a:gdLst/>
              <a:ahLst/>
              <a:cxnLst/>
              <a:rect l="l" t="t" r="r" b="b"/>
              <a:pathLst>
                <a:path w="941" h="1075" extrusionOk="0">
                  <a:moveTo>
                    <a:pt x="0" y="0"/>
                  </a:moveTo>
                  <a:lnTo>
                    <a:pt x="0" y="0"/>
                  </a:lnTo>
                  <a:cubicBezTo>
                    <a:pt x="171" y="393"/>
                    <a:pt x="283" y="1074"/>
                    <a:pt x="529" y="1074"/>
                  </a:cubicBezTo>
                  <a:cubicBezTo>
                    <a:pt x="574" y="1074"/>
                    <a:pt x="623" y="1052"/>
                    <a:pt x="679" y="1000"/>
                  </a:cubicBezTo>
                  <a:cubicBezTo>
                    <a:pt x="941" y="750"/>
                    <a:pt x="750" y="357"/>
                    <a:pt x="536" y="71"/>
                  </a:cubicBezTo>
                  <a:cubicBezTo>
                    <a:pt x="357" y="60"/>
                    <a:pt x="179" y="36"/>
                    <a:pt x="0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41"/>
            <p:cNvSpPr/>
            <p:nvPr/>
          </p:nvSpPr>
          <p:spPr>
            <a:xfrm>
              <a:off x="1480842" y="3880583"/>
              <a:ext cx="200785" cy="184437"/>
            </a:xfrm>
            <a:custGeom>
              <a:avLst/>
              <a:gdLst/>
              <a:ahLst/>
              <a:cxnLst/>
              <a:rect l="l" t="t" r="r" b="b"/>
              <a:pathLst>
                <a:path w="6620" h="6081" extrusionOk="0">
                  <a:moveTo>
                    <a:pt x="3152" y="1"/>
                  </a:moveTo>
                  <a:cubicBezTo>
                    <a:pt x="2672" y="1"/>
                    <a:pt x="2298" y="80"/>
                    <a:pt x="2298" y="80"/>
                  </a:cubicBezTo>
                  <a:cubicBezTo>
                    <a:pt x="2548" y="699"/>
                    <a:pt x="2584" y="1223"/>
                    <a:pt x="2489" y="1663"/>
                  </a:cubicBezTo>
                  <a:cubicBezTo>
                    <a:pt x="2441" y="1877"/>
                    <a:pt x="2358" y="2080"/>
                    <a:pt x="2250" y="2258"/>
                  </a:cubicBezTo>
                  <a:cubicBezTo>
                    <a:pt x="2167" y="2413"/>
                    <a:pt x="2072" y="2556"/>
                    <a:pt x="1953" y="2687"/>
                  </a:cubicBezTo>
                  <a:cubicBezTo>
                    <a:pt x="1822" y="2854"/>
                    <a:pt x="1667" y="2997"/>
                    <a:pt x="1512" y="3139"/>
                  </a:cubicBezTo>
                  <a:cubicBezTo>
                    <a:pt x="953" y="3640"/>
                    <a:pt x="357" y="3997"/>
                    <a:pt x="250" y="4390"/>
                  </a:cubicBezTo>
                  <a:cubicBezTo>
                    <a:pt x="0" y="5271"/>
                    <a:pt x="250" y="6080"/>
                    <a:pt x="250" y="6080"/>
                  </a:cubicBezTo>
                  <a:lnTo>
                    <a:pt x="6060" y="6080"/>
                  </a:lnTo>
                  <a:cubicBezTo>
                    <a:pt x="6620" y="3497"/>
                    <a:pt x="5834" y="3247"/>
                    <a:pt x="5715" y="2413"/>
                  </a:cubicBezTo>
                  <a:cubicBezTo>
                    <a:pt x="5584" y="1580"/>
                    <a:pt x="5679" y="580"/>
                    <a:pt x="5679" y="580"/>
                  </a:cubicBezTo>
                  <a:cubicBezTo>
                    <a:pt x="5522" y="496"/>
                    <a:pt x="5399" y="465"/>
                    <a:pt x="5303" y="465"/>
                  </a:cubicBezTo>
                  <a:cubicBezTo>
                    <a:pt x="5017" y="465"/>
                    <a:pt x="4977" y="746"/>
                    <a:pt x="4977" y="746"/>
                  </a:cubicBezTo>
                  <a:cubicBezTo>
                    <a:pt x="4580" y="134"/>
                    <a:pt x="3776" y="1"/>
                    <a:pt x="3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41"/>
            <p:cNvSpPr/>
            <p:nvPr/>
          </p:nvSpPr>
          <p:spPr>
            <a:xfrm>
              <a:off x="1549085" y="3928140"/>
              <a:ext cx="72610" cy="33606"/>
            </a:xfrm>
            <a:custGeom>
              <a:avLst/>
              <a:gdLst/>
              <a:ahLst/>
              <a:cxnLst/>
              <a:rect l="l" t="t" r="r" b="b"/>
              <a:pathLst>
                <a:path w="2394" h="1108" extrusionOk="0">
                  <a:moveTo>
                    <a:pt x="780" y="1"/>
                  </a:moveTo>
                  <a:cubicBezTo>
                    <a:pt x="562" y="1"/>
                    <a:pt x="379" y="44"/>
                    <a:pt x="239" y="95"/>
                  </a:cubicBezTo>
                  <a:cubicBezTo>
                    <a:pt x="191" y="309"/>
                    <a:pt x="108" y="512"/>
                    <a:pt x="0" y="690"/>
                  </a:cubicBezTo>
                  <a:cubicBezTo>
                    <a:pt x="230" y="628"/>
                    <a:pt x="443" y="602"/>
                    <a:pt x="639" y="602"/>
                  </a:cubicBezTo>
                  <a:cubicBezTo>
                    <a:pt x="1262" y="602"/>
                    <a:pt x="1703" y="866"/>
                    <a:pt x="1929" y="1048"/>
                  </a:cubicBezTo>
                  <a:cubicBezTo>
                    <a:pt x="1989" y="1083"/>
                    <a:pt x="2048" y="1107"/>
                    <a:pt x="2108" y="1107"/>
                  </a:cubicBezTo>
                  <a:cubicBezTo>
                    <a:pt x="2179" y="1107"/>
                    <a:pt x="2251" y="1071"/>
                    <a:pt x="2298" y="1012"/>
                  </a:cubicBezTo>
                  <a:cubicBezTo>
                    <a:pt x="2394" y="905"/>
                    <a:pt x="2382" y="726"/>
                    <a:pt x="2263" y="631"/>
                  </a:cubicBezTo>
                  <a:cubicBezTo>
                    <a:pt x="1681" y="141"/>
                    <a:pt x="1173" y="1"/>
                    <a:pt x="780" y="1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41"/>
            <p:cNvSpPr/>
            <p:nvPr/>
          </p:nvSpPr>
          <p:spPr>
            <a:xfrm>
              <a:off x="1526701" y="3960320"/>
              <a:ext cx="79465" cy="33211"/>
            </a:xfrm>
            <a:custGeom>
              <a:avLst/>
              <a:gdLst/>
              <a:ahLst/>
              <a:cxnLst/>
              <a:rect l="l" t="t" r="r" b="b"/>
              <a:pathLst>
                <a:path w="2620" h="1095" extrusionOk="0">
                  <a:moveTo>
                    <a:pt x="971" y="0"/>
                  </a:moveTo>
                  <a:cubicBezTo>
                    <a:pt x="764" y="0"/>
                    <a:pt x="583" y="27"/>
                    <a:pt x="441" y="58"/>
                  </a:cubicBezTo>
                  <a:cubicBezTo>
                    <a:pt x="310" y="225"/>
                    <a:pt x="155" y="368"/>
                    <a:pt x="0" y="510"/>
                  </a:cubicBezTo>
                  <a:cubicBezTo>
                    <a:pt x="110" y="494"/>
                    <a:pt x="221" y="487"/>
                    <a:pt x="330" y="487"/>
                  </a:cubicBezTo>
                  <a:cubicBezTo>
                    <a:pt x="1094" y="487"/>
                    <a:pt x="1812" y="850"/>
                    <a:pt x="2155" y="1058"/>
                  </a:cubicBezTo>
                  <a:cubicBezTo>
                    <a:pt x="2201" y="1083"/>
                    <a:pt x="2249" y="1095"/>
                    <a:pt x="2296" y="1095"/>
                  </a:cubicBezTo>
                  <a:cubicBezTo>
                    <a:pt x="2383" y="1095"/>
                    <a:pt x="2466" y="1053"/>
                    <a:pt x="2512" y="975"/>
                  </a:cubicBezTo>
                  <a:lnTo>
                    <a:pt x="2548" y="915"/>
                  </a:lnTo>
                  <a:cubicBezTo>
                    <a:pt x="2620" y="808"/>
                    <a:pt x="2596" y="653"/>
                    <a:pt x="2489" y="570"/>
                  </a:cubicBezTo>
                  <a:cubicBezTo>
                    <a:pt x="1949" y="119"/>
                    <a:pt x="1403" y="0"/>
                    <a:pt x="971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68" name="Google Shape;5168;p41"/>
            <p:cNvGrpSpPr/>
            <p:nvPr/>
          </p:nvGrpSpPr>
          <p:grpSpPr>
            <a:xfrm>
              <a:off x="6473050" y="1383350"/>
              <a:ext cx="1758209" cy="2673972"/>
              <a:chOff x="6837636" y="1225555"/>
              <a:chExt cx="1866266" cy="2838008"/>
            </a:xfrm>
          </p:grpSpPr>
          <p:sp>
            <p:nvSpPr>
              <p:cNvPr id="5169" name="Google Shape;5169;p41"/>
              <p:cNvSpPr/>
              <p:nvPr/>
            </p:nvSpPr>
            <p:spPr>
              <a:xfrm>
                <a:off x="7269171" y="3860595"/>
                <a:ext cx="255682" cy="202968"/>
              </a:xfrm>
              <a:custGeom>
                <a:avLst/>
                <a:gdLst/>
                <a:ahLst/>
                <a:cxnLst/>
                <a:rect l="l" t="t" r="r" b="b"/>
                <a:pathLst>
                  <a:path w="8430" h="6692" extrusionOk="0">
                    <a:moveTo>
                      <a:pt x="4084" y="0"/>
                    </a:moveTo>
                    <a:cubicBezTo>
                      <a:pt x="3798" y="1727"/>
                      <a:pt x="3453" y="2513"/>
                      <a:pt x="3001" y="2941"/>
                    </a:cubicBezTo>
                    <a:cubicBezTo>
                      <a:pt x="2584" y="3334"/>
                      <a:pt x="2072" y="3417"/>
                      <a:pt x="1417" y="3644"/>
                    </a:cubicBezTo>
                    <a:cubicBezTo>
                      <a:pt x="524" y="3953"/>
                      <a:pt x="203" y="4596"/>
                      <a:pt x="108" y="5215"/>
                    </a:cubicBezTo>
                    <a:cubicBezTo>
                      <a:pt x="0" y="5977"/>
                      <a:pt x="239" y="6692"/>
                      <a:pt x="239" y="6692"/>
                    </a:cubicBezTo>
                    <a:lnTo>
                      <a:pt x="7906" y="6692"/>
                    </a:lnTo>
                    <a:cubicBezTo>
                      <a:pt x="8430" y="3644"/>
                      <a:pt x="7585" y="596"/>
                      <a:pt x="7585" y="596"/>
                    </a:cubicBezTo>
                    <a:lnTo>
                      <a:pt x="4084" y="0"/>
                    </a:lnTo>
                    <a:close/>
                  </a:path>
                </a:pathLst>
              </a:custGeom>
              <a:solidFill>
                <a:srgbClr val="FC46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0" name="Google Shape;5170;p41"/>
              <p:cNvSpPr/>
              <p:nvPr/>
            </p:nvSpPr>
            <p:spPr>
              <a:xfrm>
                <a:off x="8038340" y="3860595"/>
                <a:ext cx="259685" cy="202968"/>
              </a:xfrm>
              <a:custGeom>
                <a:avLst/>
                <a:gdLst/>
                <a:ahLst/>
                <a:cxnLst/>
                <a:rect l="l" t="t" r="r" b="b"/>
                <a:pathLst>
                  <a:path w="8562" h="6692" extrusionOk="0">
                    <a:moveTo>
                      <a:pt x="4358" y="0"/>
                    </a:moveTo>
                    <a:lnTo>
                      <a:pt x="858" y="596"/>
                    </a:lnTo>
                    <a:cubicBezTo>
                      <a:pt x="858" y="596"/>
                      <a:pt x="1" y="3644"/>
                      <a:pt x="536" y="6692"/>
                    </a:cubicBezTo>
                    <a:lnTo>
                      <a:pt x="8204" y="6692"/>
                    </a:lnTo>
                    <a:cubicBezTo>
                      <a:pt x="8204" y="6692"/>
                      <a:pt x="8561" y="5644"/>
                      <a:pt x="8216" y="4751"/>
                    </a:cubicBezTo>
                    <a:cubicBezTo>
                      <a:pt x="8037" y="4299"/>
                      <a:pt x="7692" y="3870"/>
                      <a:pt x="7025" y="3644"/>
                    </a:cubicBezTo>
                    <a:cubicBezTo>
                      <a:pt x="6454" y="3441"/>
                      <a:pt x="5990" y="3358"/>
                      <a:pt x="5597" y="3072"/>
                    </a:cubicBezTo>
                    <a:cubicBezTo>
                      <a:pt x="5061" y="2679"/>
                      <a:pt x="4680" y="1917"/>
                      <a:pt x="4358" y="0"/>
                    </a:cubicBezTo>
                    <a:close/>
                  </a:path>
                </a:pathLst>
              </a:custGeom>
              <a:solidFill>
                <a:srgbClr val="FC46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1" name="Google Shape;5171;p41"/>
              <p:cNvSpPr/>
              <p:nvPr/>
            </p:nvSpPr>
            <p:spPr>
              <a:xfrm>
                <a:off x="6837636" y="1225555"/>
                <a:ext cx="224290" cy="190776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6290" extrusionOk="0">
                    <a:moveTo>
                      <a:pt x="5068" y="1"/>
                    </a:moveTo>
                    <a:cubicBezTo>
                      <a:pt x="4936" y="1"/>
                      <a:pt x="4763" y="52"/>
                      <a:pt x="4727" y="309"/>
                    </a:cubicBezTo>
                    <a:cubicBezTo>
                      <a:pt x="4680" y="750"/>
                      <a:pt x="5013" y="1357"/>
                      <a:pt x="4930" y="1547"/>
                    </a:cubicBezTo>
                    <a:cubicBezTo>
                      <a:pt x="4918" y="1583"/>
                      <a:pt x="4894" y="1619"/>
                      <a:pt x="4870" y="1655"/>
                    </a:cubicBezTo>
                    <a:cubicBezTo>
                      <a:pt x="4787" y="1786"/>
                      <a:pt x="4656" y="1869"/>
                      <a:pt x="4525" y="1881"/>
                    </a:cubicBezTo>
                    <a:lnTo>
                      <a:pt x="4501" y="1881"/>
                    </a:lnTo>
                    <a:cubicBezTo>
                      <a:pt x="4001" y="1869"/>
                      <a:pt x="3132" y="1178"/>
                      <a:pt x="2763" y="845"/>
                    </a:cubicBezTo>
                    <a:cubicBezTo>
                      <a:pt x="2390" y="472"/>
                      <a:pt x="1878" y="22"/>
                      <a:pt x="1582" y="22"/>
                    </a:cubicBezTo>
                    <a:cubicBezTo>
                      <a:pt x="1491" y="22"/>
                      <a:pt x="1421" y="65"/>
                      <a:pt x="1382" y="166"/>
                    </a:cubicBezTo>
                    <a:cubicBezTo>
                      <a:pt x="1215" y="583"/>
                      <a:pt x="1763" y="559"/>
                      <a:pt x="2667" y="1821"/>
                    </a:cubicBezTo>
                    <a:lnTo>
                      <a:pt x="2584" y="1952"/>
                    </a:lnTo>
                    <a:cubicBezTo>
                      <a:pt x="2589" y="1960"/>
                      <a:pt x="2587" y="1964"/>
                      <a:pt x="2578" y="1964"/>
                    </a:cubicBezTo>
                    <a:cubicBezTo>
                      <a:pt x="2482" y="1964"/>
                      <a:pt x="1615" y="1509"/>
                      <a:pt x="917" y="964"/>
                    </a:cubicBezTo>
                    <a:cubicBezTo>
                      <a:pt x="771" y="848"/>
                      <a:pt x="657" y="803"/>
                      <a:pt x="569" y="803"/>
                    </a:cubicBezTo>
                    <a:cubicBezTo>
                      <a:pt x="344" y="803"/>
                      <a:pt x="301" y="1104"/>
                      <a:pt x="370" y="1250"/>
                    </a:cubicBezTo>
                    <a:cubicBezTo>
                      <a:pt x="465" y="1464"/>
                      <a:pt x="1048" y="1809"/>
                      <a:pt x="1429" y="2107"/>
                    </a:cubicBezTo>
                    <a:cubicBezTo>
                      <a:pt x="1679" y="2298"/>
                      <a:pt x="1941" y="2512"/>
                      <a:pt x="2108" y="2631"/>
                    </a:cubicBezTo>
                    <a:lnTo>
                      <a:pt x="2060" y="2833"/>
                    </a:lnTo>
                    <a:cubicBezTo>
                      <a:pt x="1021" y="2607"/>
                      <a:pt x="679" y="2253"/>
                      <a:pt x="445" y="2253"/>
                    </a:cubicBezTo>
                    <a:cubicBezTo>
                      <a:pt x="384" y="2253"/>
                      <a:pt x="331" y="2277"/>
                      <a:pt x="274" y="2333"/>
                    </a:cubicBezTo>
                    <a:cubicBezTo>
                      <a:pt x="0" y="2595"/>
                      <a:pt x="810" y="3155"/>
                      <a:pt x="1227" y="3250"/>
                    </a:cubicBezTo>
                    <a:cubicBezTo>
                      <a:pt x="1405" y="3286"/>
                      <a:pt x="1715" y="3452"/>
                      <a:pt x="2001" y="3619"/>
                    </a:cubicBezTo>
                    <a:cubicBezTo>
                      <a:pt x="1254" y="3602"/>
                      <a:pt x="910" y="3424"/>
                      <a:pt x="713" y="3424"/>
                    </a:cubicBezTo>
                    <a:cubicBezTo>
                      <a:pt x="637" y="3424"/>
                      <a:pt x="583" y="3451"/>
                      <a:pt x="536" y="3524"/>
                    </a:cubicBezTo>
                    <a:cubicBezTo>
                      <a:pt x="358" y="3810"/>
                      <a:pt x="1132" y="4107"/>
                      <a:pt x="1489" y="4119"/>
                    </a:cubicBezTo>
                    <a:cubicBezTo>
                      <a:pt x="1846" y="4119"/>
                      <a:pt x="2882" y="4536"/>
                      <a:pt x="2882" y="4536"/>
                    </a:cubicBezTo>
                    <a:cubicBezTo>
                      <a:pt x="3644" y="5012"/>
                      <a:pt x="4072" y="5262"/>
                      <a:pt x="4584" y="5310"/>
                    </a:cubicBezTo>
                    <a:cubicBezTo>
                      <a:pt x="5084" y="5346"/>
                      <a:pt x="5287" y="6215"/>
                      <a:pt x="5287" y="6215"/>
                    </a:cubicBezTo>
                    <a:cubicBezTo>
                      <a:pt x="5287" y="6215"/>
                      <a:pt x="5625" y="6289"/>
                      <a:pt x="6030" y="6289"/>
                    </a:cubicBezTo>
                    <a:cubicBezTo>
                      <a:pt x="6611" y="6289"/>
                      <a:pt x="7331" y="6136"/>
                      <a:pt x="7394" y="5393"/>
                    </a:cubicBezTo>
                    <a:cubicBezTo>
                      <a:pt x="7394" y="5393"/>
                      <a:pt x="6287" y="3822"/>
                      <a:pt x="6204" y="3607"/>
                    </a:cubicBezTo>
                    <a:cubicBezTo>
                      <a:pt x="6049" y="3191"/>
                      <a:pt x="6335" y="2548"/>
                      <a:pt x="5882" y="1845"/>
                    </a:cubicBezTo>
                    <a:cubicBezTo>
                      <a:pt x="5442" y="1131"/>
                      <a:pt x="5227" y="23"/>
                      <a:pt x="5227" y="23"/>
                    </a:cubicBezTo>
                    <a:cubicBezTo>
                      <a:pt x="5227" y="23"/>
                      <a:pt x="5157" y="1"/>
                      <a:pt x="5068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2" name="Google Shape;5172;p41"/>
              <p:cNvSpPr/>
              <p:nvPr/>
            </p:nvSpPr>
            <p:spPr>
              <a:xfrm>
                <a:off x="8479277" y="1225555"/>
                <a:ext cx="224624" cy="190776"/>
              </a:xfrm>
              <a:custGeom>
                <a:avLst/>
                <a:gdLst/>
                <a:ahLst/>
                <a:cxnLst/>
                <a:rect l="l" t="t" r="r" b="b"/>
                <a:pathLst>
                  <a:path w="7406" h="6290" extrusionOk="0">
                    <a:moveTo>
                      <a:pt x="2337" y="1"/>
                    </a:moveTo>
                    <a:cubicBezTo>
                      <a:pt x="2250" y="1"/>
                      <a:pt x="2179" y="23"/>
                      <a:pt x="2179" y="23"/>
                    </a:cubicBezTo>
                    <a:cubicBezTo>
                      <a:pt x="2179" y="23"/>
                      <a:pt x="1965" y="1131"/>
                      <a:pt x="1512" y="1845"/>
                    </a:cubicBezTo>
                    <a:cubicBezTo>
                      <a:pt x="1072" y="2548"/>
                      <a:pt x="1358" y="3191"/>
                      <a:pt x="1191" y="3607"/>
                    </a:cubicBezTo>
                    <a:cubicBezTo>
                      <a:pt x="1119" y="3822"/>
                      <a:pt x="0" y="5393"/>
                      <a:pt x="0" y="5393"/>
                    </a:cubicBezTo>
                    <a:cubicBezTo>
                      <a:pt x="70" y="6136"/>
                      <a:pt x="789" y="6289"/>
                      <a:pt x="1368" y="6289"/>
                    </a:cubicBezTo>
                    <a:cubicBezTo>
                      <a:pt x="1772" y="6289"/>
                      <a:pt x="2108" y="6215"/>
                      <a:pt x="2108" y="6215"/>
                    </a:cubicBezTo>
                    <a:cubicBezTo>
                      <a:pt x="2108" y="6215"/>
                      <a:pt x="2310" y="5346"/>
                      <a:pt x="2822" y="5310"/>
                    </a:cubicBezTo>
                    <a:cubicBezTo>
                      <a:pt x="3322" y="5262"/>
                      <a:pt x="3751" y="5012"/>
                      <a:pt x="4513" y="4536"/>
                    </a:cubicBezTo>
                    <a:cubicBezTo>
                      <a:pt x="4513" y="4536"/>
                      <a:pt x="5549" y="4119"/>
                      <a:pt x="5906" y="4119"/>
                    </a:cubicBezTo>
                    <a:cubicBezTo>
                      <a:pt x="6275" y="4107"/>
                      <a:pt x="7037" y="3810"/>
                      <a:pt x="6858" y="3524"/>
                    </a:cubicBezTo>
                    <a:cubicBezTo>
                      <a:pt x="6812" y="3451"/>
                      <a:pt x="6759" y="3424"/>
                      <a:pt x="6684" y="3424"/>
                    </a:cubicBezTo>
                    <a:cubicBezTo>
                      <a:pt x="6490" y="3424"/>
                      <a:pt x="6149" y="3602"/>
                      <a:pt x="5394" y="3619"/>
                    </a:cubicBezTo>
                    <a:cubicBezTo>
                      <a:pt x="5691" y="3452"/>
                      <a:pt x="5989" y="3286"/>
                      <a:pt x="6168" y="3250"/>
                    </a:cubicBezTo>
                    <a:cubicBezTo>
                      <a:pt x="6584" y="3155"/>
                      <a:pt x="7406" y="2595"/>
                      <a:pt x="7132" y="2333"/>
                    </a:cubicBezTo>
                    <a:cubicBezTo>
                      <a:pt x="7073" y="2277"/>
                      <a:pt x="7017" y="2253"/>
                      <a:pt x="6955" y="2253"/>
                    </a:cubicBezTo>
                    <a:cubicBezTo>
                      <a:pt x="6716" y="2253"/>
                      <a:pt x="6376" y="2607"/>
                      <a:pt x="5346" y="2833"/>
                    </a:cubicBezTo>
                    <a:lnTo>
                      <a:pt x="5299" y="2631"/>
                    </a:lnTo>
                    <a:cubicBezTo>
                      <a:pt x="5453" y="2512"/>
                      <a:pt x="5715" y="2298"/>
                      <a:pt x="5965" y="2107"/>
                    </a:cubicBezTo>
                    <a:cubicBezTo>
                      <a:pt x="6346" y="1809"/>
                      <a:pt x="6942" y="1464"/>
                      <a:pt x="7025" y="1250"/>
                    </a:cubicBezTo>
                    <a:cubicBezTo>
                      <a:pt x="7094" y="1104"/>
                      <a:pt x="7057" y="803"/>
                      <a:pt x="6830" y="803"/>
                    </a:cubicBezTo>
                    <a:cubicBezTo>
                      <a:pt x="6743" y="803"/>
                      <a:pt x="6627" y="848"/>
                      <a:pt x="6477" y="964"/>
                    </a:cubicBezTo>
                    <a:cubicBezTo>
                      <a:pt x="5780" y="1509"/>
                      <a:pt x="4922" y="1964"/>
                      <a:pt x="4828" y="1964"/>
                    </a:cubicBezTo>
                    <a:cubicBezTo>
                      <a:pt x="4819" y="1964"/>
                      <a:pt x="4817" y="1960"/>
                      <a:pt x="4822" y="1952"/>
                    </a:cubicBezTo>
                    <a:lnTo>
                      <a:pt x="4727" y="1821"/>
                    </a:lnTo>
                    <a:cubicBezTo>
                      <a:pt x="5632" y="559"/>
                      <a:pt x="6180" y="583"/>
                      <a:pt x="6013" y="166"/>
                    </a:cubicBezTo>
                    <a:cubicBezTo>
                      <a:pt x="5976" y="65"/>
                      <a:pt x="5908" y="22"/>
                      <a:pt x="5818" y="22"/>
                    </a:cubicBezTo>
                    <a:cubicBezTo>
                      <a:pt x="5528" y="22"/>
                      <a:pt x="5014" y="472"/>
                      <a:pt x="4632" y="845"/>
                    </a:cubicBezTo>
                    <a:cubicBezTo>
                      <a:pt x="4275" y="1178"/>
                      <a:pt x="3394" y="1869"/>
                      <a:pt x="2905" y="1881"/>
                    </a:cubicBezTo>
                    <a:lnTo>
                      <a:pt x="2870" y="1881"/>
                    </a:lnTo>
                    <a:cubicBezTo>
                      <a:pt x="2739" y="1869"/>
                      <a:pt x="2620" y="1786"/>
                      <a:pt x="2536" y="1655"/>
                    </a:cubicBezTo>
                    <a:lnTo>
                      <a:pt x="2524" y="1655"/>
                    </a:lnTo>
                    <a:cubicBezTo>
                      <a:pt x="2501" y="1619"/>
                      <a:pt x="2489" y="1583"/>
                      <a:pt x="2465" y="1547"/>
                    </a:cubicBezTo>
                    <a:cubicBezTo>
                      <a:pt x="2381" y="1357"/>
                      <a:pt x="2715" y="750"/>
                      <a:pt x="2667" y="309"/>
                    </a:cubicBezTo>
                    <a:cubicBezTo>
                      <a:pt x="2639" y="52"/>
                      <a:pt x="2469" y="1"/>
                      <a:pt x="2337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3" name="Google Shape;5173;p41"/>
              <p:cNvSpPr/>
              <p:nvPr/>
            </p:nvSpPr>
            <p:spPr>
              <a:xfrm>
                <a:off x="7376054" y="2461988"/>
                <a:ext cx="807840" cy="1446165"/>
              </a:xfrm>
              <a:custGeom>
                <a:avLst/>
                <a:gdLst/>
                <a:ahLst/>
                <a:cxnLst/>
                <a:rect l="l" t="t" r="r" b="b"/>
                <a:pathLst>
                  <a:path w="26635" h="47681" extrusionOk="0">
                    <a:moveTo>
                      <a:pt x="5668" y="1"/>
                    </a:moveTo>
                    <a:lnTo>
                      <a:pt x="1846" y="23670"/>
                    </a:lnTo>
                    <a:lnTo>
                      <a:pt x="1" y="46625"/>
                    </a:lnTo>
                    <a:cubicBezTo>
                      <a:pt x="1" y="46625"/>
                      <a:pt x="324" y="47680"/>
                      <a:pt x="2064" y="47680"/>
                    </a:cubicBezTo>
                    <a:cubicBezTo>
                      <a:pt x="2662" y="47680"/>
                      <a:pt x="3428" y="47556"/>
                      <a:pt x="4406" y="47221"/>
                    </a:cubicBezTo>
                    <a:cubicBezTo>
                      <a:pt x="4406" y="47221"/>
                      <a:pt x="7240" y="25920"/>
                      <a:pt x="7680" y="25456"/>
                    </a:cubicBezTo>
                    <a:cubicBezTo>
                      <a:pt x="8121" y="24992"/>
                      <a:pt x="12609" y="11073"/>
                      <a:pt x="12609" y="11073"/>
                    </a:cubicBezTo>
                    <a:lnTo>
                      <a:pt x="14026" y="11073"/>
                    </a:lnTo>
                    <a:cubicBezTo>
                      <a:pt x="14026" y="11073"/>
                      <a:pt x="18527" y="24992"/>
                      <a:pt x="18955" y="25456"/>
                    </a:cubicBezTo>
                    <a:cubicBezTo>
                      <a:pt x="19396" y="25920"/>
                      <a:pt x="22230" y="47221"/>
                      <a:pt x="22230" y="47221"/>
                    </a:cubicBezTo>
                    <a:cubicBezTo>
                      <a:pt x="23207" y="47556"/>
                      <a:pt x="23973" y="47680"/>
                      <a:pt x="24571" y="47680"/>
                    </a:cubicBezTo>
                    <a:cubicBezTo>
                      <a:pt x="26312" y="47680"/>
                      <a:pt x="26635" y="46625"/>
                      <a:pt x="26635" y="46625"/>
                    </a:cubicBezTo>
                    <a:lnTo>
                      <a:pt x="24801" y="23670"/>
                    </a:lnTo>
                    <a:lnTo>
                      <a:pt x="20979" y="1"/>
                    </a:lnTo>
                    <a:lnTo>
                      <a:pt x="13324" y="858"/>
                    </a:lnTo>
                    <a:lnTo>
                      <a:pt x="5668" y="1"/>
                    </a:ln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4" name="Google Shape;5174;p41"/>
              <p:cNvSpPr/>
              <p:nvPr/>
            </p:nvSpPr>
            <p:spPr>
              <a:xfrm>
                <a:off x="7687331" y="1766855"/>
                <a:ext cx="170485" cy="97208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205" extrusionOk="0">
                    <a:moveTo>
                      <a:pt x="644" y="0"/>
                    </a:moveTo>
                    <a:lnTo>
                      <a:pt x="1" y="1167"/>
                    </a:lnTo>
                    <a:cubicBezTo>
                      <a:pt x="1" y="1167"/>
                      <a:pt x="1198" y="3205"/>
                      <a:pt x="2857" y="3205"/>
                    </a:cubicBezTo>
                    <a:cubicBezTo>
                      <a:pt x="2885" y="3205"/>
                      <a:pt x="2913" y="3204"/>
                      <a:pt x="2942" y="3203"/>
                    </a:cubicBezTo>
                    <a:cubicBezTo>
                      <a:pt x="4644" y="3120"/>
                      <a:pt x="5621" y="834"/>
                      <a:pt x="5621" y="834"/>
                    </a:cubicBezTo>
                    <a:lnTo>
                      <a:pt x="4763" y="0"/>
                    </a:lnTo>
                    <a:cubicBezTo>
                      <a:pt x="4264" y="523"/>
                      <a:pt x="3591" y="705"/>
                      <a:pt x="2930" y="705"/>
                    </a:cubicBezTo>
                    <a:cubicBezTo>
                      <a:pt x="1921" y="705"/>
                      <a:pt x="939" y="281"/>
                      <a:pt x="644" y="0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5" name="Google Shape;5175;p41"/>
              <p:cNvSpPr/>
              <p:nvPr/>
            </p:nvSpPr>
            <p:spPr>
              <a:xfrm>
                <a:off x="7911227" y="1353002"/>
                <a:ext cx="644998" cy="626193"/>
              </a:xfrm>
              <a:custGeom>
                <a:avLst/>
                <a:gdLst/>
                <a:ahLst/>
                <a:cxnLst/>
                <a:rect l="l" t="t" r="r" b="b"/>
                <a:pathLst>
                  <a:path w="21266" h="20646" extrusionOk="0">
                    <a:moveTo>
                      <a:pt x="19491" y="1"/>
                    </a:moveTo>
                    <a:cubicBezTo>
                      <a:pt x="18229" y="1155"/>
                      <a:pt x="12050" y="8906"/>
                      <a:pt x="12050" y="8906"/>
                    </a:cubicBezTo>
                    <a:cubicBezTo>
                      <a:pt x="12050" y="8906"/>
                      <a:pt x="2846" y="12157"/>
                      <a:pt x="1" y="13383"/>
                    </a:cubicBezTo>
                    <a:lnTo>
                      <a:pt x="1989" y="20646"/>
                    </a:lnTo>
                    <a:cubicBezTo>
                      <a:pt x="1989" y="20646"/>
                      <a:pt x="12955" y="15360"/>
                      <a:pt x="15110" y="12919"/>
                    </a:cubicBezTo>
                    <a:cubicBezTo>
                      <a:pt x="17277" y="10478"/>
                      <a:pt x="21265" y="1953"/>
                      <a:pt x="21265" y="1953"/>
                    </a:cubicBezTo>
                    <a:cubicBezTo>
                      <a:pt x="20860" y="251"/>
                      <a:pt x="19491" y="1"/>
                      <a:pt x="19491" y="1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6" name="Google Shape;5176;p41"/>
              <p:cNvSpPr/>
              <p:nvPr/>
            </p:nvSpPr>
            <p:spPr>
              <a:xfrm>
                <a:off x="7471745" y="1749809"/>
                <a:ext cx="563744" cy="835713"/>
              </a:xfrm>
              <a:custGeom>
                <a:avLst/>
                <a:gdLst/>
                <a:ahLst/>
                <a:cxnLst/>
                <a:rect l="l" t="t" r="r" b="b"/>
                <a:pathLst>
                  <a:path w="18587" h="27554" extrusionOk="0">
                    <a:moveTo>
                      <a:pt x="16016" y="0"/>
                    </a:moveTo>
                    <a:cubicBezTo>
                      <a:pt x="14217" y="0"/>
                      <a:pt x="9621" y="2431"/>
                      <a:pt x="9621" y="2431"/>
                    </a:cubicBezTo>
                    <a:cubicBezTo>
                      <a:pt x="9621" y="2431"/>
                      <a:pt x="6070" y="54"/>
                      <a:pt x="4814" y="54"/>
                    </a:cubicBezTo>
                    <a:cubicBezTo>
                      <a:pt x="4696" y="54"/>
                      <a:pt x="4598" y="75"/>
                      <a:pt x="4525" y="122"/>
                    </a:cubicBezTo>
                    <a:cubicBezTo>
                      <a:pt x="1" y="2979"/>
                      <a:pt x="1025" y="25910"/>
                      <a:pt x="1025" y="25910"/>
                    </a:cubicBezTo>
                    <a:cubicBezTo>
                      <a:pt x="1025" y="25910"/>
                      <a:pt x="4108" y="27554"/>
                      <a:pt x="9847" y="27554"/>
                    </a:cubicBezTo>
                    <a:cubicBezTo>
                      <a:pt x="14872" y="27554"/>
                      <a:pt x="18586" y="26232"/>
                      <a:pt x="18586" y="26232"/>
                    </a:cubicBezTo>
                    <a:cubicBezTo>
                      <a:pt x="18586" y="26232"/>
                      <a:pt x="18563" y="9682"/>
                      <a:pt x="18086" y="5658"/>
                    </a:cubicBezTo>
                    <a:cubicBezTo>
                      <a:pt x="17622" y="1634"/>
                      <a:pt x="16455" y="74"/>
                      <a:pt x="16455" y="74"/>
                    </a:cubicBezTo>
                    <a:cubicBezTo>
                      <a:pt x="16340" y="23"/>
                      <a:pt x="16191" y="0"/>
                      <a:pt x="160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7" name="Google Shape;5177;p41"/>
              <p:cNvSpPr/>
              <p:nvPr/>
            </p:nvSpPr>
            <p:spPr>
              <a:xfrm>
                <a:off x="7713688" y="1740468"/>
                <a:ext cx="108005" cy="123595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07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608" y="1930"/>
                      <a:pt x="1" y="2668"/>
                    </a:cubicBezTo>
                    <a:cubicBezTo>
                      <a:pt x="1" y="2668"/>
                      <a:pt x="632" y="4013"/>
                      <a:pt x="1775" y="4073"/>
                    </a:cubicBezTo>
                    <a:cubicBezTo>
                      <a:pt x="1801" y="4074"/>
                      <a:pt x="1827" y="4075"/>
                      <a:pt x="1853" y="4075"/>
                    </a:cubicBezTo>
                    <a:cubicBezTo>
                      <a:pt x="3115" y="4075"/>
                      <a:pt x="3561" y="2668"/>
                      <a:pt x="3561" y="2668"/>
                    </a:cubicBezTo>
                    <a:cubicBezTo>
                      <a:pt x="3561" y="2668"/>
                      <a:pt x="2858" y="811"/>
                      <a:pt x="3561" y="156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A9C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8" name="Google Shape;5178;p41"/>
              <p:cNvSpPr/>
              <p:nvPr/>
            </p:nvSpPr>
            <p:spPr>
              <a:xfrm>
                <a:off x="7628127" y="1437168"/>
                <a:ext cx="285678" cy="245916"/>
              </a:xfrm>
              <a:custGeom>
                <a:avLst/>
                <a:gdLst/>
                <a:ahLst/>
                <a:cxnLst/>
                <a:rect l="l" t="t" r="r" b="b"/>
                <a:pathLst>
                  <a:path w="9419" h="8108" extrusionOk="0">
                    <a:moveTo>
                      <a:pt x="6786" y="1"/>
                    </a:moveTo>
                    <a:cubicBezTo>
                      <a:pt x="6761" y="1"/>
                      <a:pt x="6738" y="8"/>
                      <a:pt x="6715" y="24"/>
                    </a:cubicBezTo>
                    <a:cubicBezTo>
                      <a:pt x="6406" y="238"/>
                      <a:pt x="7203" y="1024"/>
                      <a:pt x="7203" y="1024"/>
                    </a:cubicBezTo>
                    <a:cubicBezTo>
                      <a:pt x="6297" y="587"/>
                      <a:pt x="5243" y="366"/>
                      <a:pt x="4233" y="366"/>
                    </a:cubicBezTo>
                    <a:cubicBezTo>
                      <a:pt x="2244" y="366"/>
                      <a:pt x="428" y="1223"/>
                      <a:pt x="262" y="2976"/>
                    </a:cubicBezTo>
                    <a:cubicBezTo>
                      <a:pt x="0" y="5631"/>
                      <a:pt x="1298" y="8108"/>
                      <a:pt x="1298" y="8108"/>
                    </a:cubicBezTo>
                    <a:lnTo>
                      <a:pt x="7787" y="7691"/>
                    </a:lnTo>
                    <a:cubicBezTo>
                      <a:pt x="9418" y="2560"/>
                      <a:pt x="7680" y="1595"/>
                      <a:pt x="7680" y="1595"/>
                    </a:cubicBezTo>
                    <a:cubicBezTo>
                      <a:pt x="7680" y="1595"/>
                      <a:pt x="8680" y="1452"/>
                      <a:pt x="8549" y="1190"/>
                    </a:cubicBezTo>
                    <a:cubicBezTo>
                      <a:pt x="8505" y="1107"/>
                      <a:pt x="8382" y="1079"/>
                      <a:pt x="8238" y="1079"/>
                    </a:cubicBezTo>
                    <a:cubicBezTo>
                      <a:pt x="7948" y="1079"/>
                      <a:pt x="7573" y="1190"/>
                      <a:pt x="7573" y="1190"/>
                    </a:cubicBezTo>
                    <a:cubicBezTo>
                      <a:pt x="7573" y="1190"/>
                      <a:pt x="7101" y="1"/>
                      <a:pt x="6786" y="1"/>
                    </a:cubicBezTo>
                    <a:close/>
                  </a:path>
                </a:pathLst>
              </a:custGeom>
              <a:solidFill>
                <a:srgbClr val="FC46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9" name="Google Shape;5179;p41"/>
              <p:cNvSpPr/>
              <p:nvPr/>
            </p:nvSpPr>
            <p:spPr>
              <a:xfrm>
                <a:off x="7625488" y="1623940"/>
                <a:ext cx="48892" cy="6342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091" extrusionOk="0">
                    <a:moveTo>
                      <a:pt x="495" y="0"/>
                    </a:moveTo>
                    <a:cubicBezTo>
                      <a:pt x="313" y="0"/>
                      <a:pt x="155" y="131"/>
                      <a:pt x="111" y="545"/>
                    </a:cubicBezTo>
                    <a:cubicBezTo>
                      <a:pt x="0" y="1549"/>
                      <a:pt x="681" y="2090"/>
                      <a:pt x="1105" y="2090"/>
                    </a:cubicBezTo>
                    <a:cubicBezTo>
                      <a:pt x="1229" y="2090"/>
                      <a:pt x="1331" y="2044"/>
                      <a:pt x="1385" y="1950"/>
                    </a:cubicBezTo>
                    <a:cubicBezTo>
                      <a:pt x="1611" y="1533"/>
                      <a:pt x="1183" y="378"/>
                      <a:pt x="1183" y="378"/>
                    </a:cubicBezTo>
                    <a:cubicBezTo>
                      <a:pt x="1183" y="378"/>
                      <a:pt x="805" y="0"/>
                      <a:pt x="495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0" name="Google Shape;5180;p41"/>
              <p:cNvSpPr/>
              <p:nvPr/>
            </p:nvSpPr>
            <p:spPr>
              <a:xfrm>
                <a:off x="7852720" y="1625942"/>
                <a:ext cx="48892" cy="6357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096" extrusionOk="0">
                    <a:moveTo>
                      <a:pt x="1118" y="0"/>
                    </a:moveTo>
                    <a:cubicBezTo>
                      <a:pt x="808" y="0"/>
                      <a:pt x="430" y="384"/>
                      <a:pt x="430" y="384"/>
                    </a:cubicBezTo>
                    <a:cubicBezTo>
                      <a:pt x="430" y="384"/>
                      <a:pt x="1" y="1539"/>
                      <a:pt x="227" y="1955"/>
                    </a:cubicBezTo>
                    <a:cubicBezTo>
                      <a:pt x="281" y="2049"/>
                      <a:pt x="383" y="2096"/>
                      <a:pt x="507" y="2096"/>
                    </a:cubicBezTo>
                    <a:cubicBezTo>
                      <a:pt x="931" y="2096"/>
                      <a:pt x="1612" y="1555"/>
                      <a:pt x="1501" y="550"/>
                    </a:cubicBezTo>
                    <a:cubicBezTo>
                      <a:pt x="1457" y="132"/>
                      <a:pt x="1299" y="0"/>
                      <a:pt x="1118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1" name="Google Shape;5181;p41"/>
              <p:cNvSpPr/>
              <p:nvPr/>
            </p:nvSpPr>
            <p:spPr>
              <a:xfrm>
                <a:off x="7659185" y="1503954"/>
                <a:ext cx="208731" cy="274123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9038" extrusionOk="0">
                    <a:moveTo>
                      <a:pt x="3489" y="0"/>
                    </a:moveTo>
                    <a:cubicBezTo>
                      <a:pt x="1096" y="0"/>
                      <a:pt x="0" y="1322"/>
                      <a:pt x="0" y="3477"/>
                    </a:cubicBezTo>
                    <a:cubicBezTo>
                      <a:pt x="0" y="7644"/>
                      <a:pt x="1203" y="9037"/>
                      <a:pt x="3334" y="9037"/>
                    </a:cubicBezTo>
                    <a:cubicBezTo>
                      <a:pt x="5537" y="9037"/>
                      <a:pt x="6882" y="7954"/>
                      <a:pt x="6882" y="3477"/>
                    </a:cubicBezTo>
                    <a:cubicBezTo>
                      <a:pt x="6882" y="1322"/>
                      <a:pt x="5882" y="0"/>
                      <a:pt x="3489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2" name="Google Shape;5182;p41"/>
              <p:cNvSpPr/>
              <p:nvPr/>
            </p:nvSpPr>
            <p:spPr>
              <a:xfrm>
                <a:off x="7639682" y="1485635"/>
                <a:ext cx="239789" cy="166390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5486" extrusionOk="0">
                    <a:moveTo>
                      <a:pt x="3693" y="0"/>
                    </a:moveTo>
                    <a:cubicBezTo>
                      <a:pt x="3422" y="0"/>
                      <a:pt x="3136" y="11"/>
                      <a:pt x="2834" y="33"/>
                    </a:cubicBezTo>
                    <a:cubicBezTo>
                      <a:pt x="369" y="211"/>
                      <a:pt x="0" y="2593"/>
                      <a:pt x="95" y="3426"/>
                    </a:cubicBezTo>
                    <a:cubicBezTo>
                      <a:pt x="179" y="4271"/>
                      <a:pt x="881" y="5486"/>
                      <a:pt x="881" y="5486"/>
                    </a:cubicBezTo>
                    <a:cubicBezTo>
                      <a:pt x="667" y="4033"/>
                      <a:pt x="1179" y="1938"/>
                      <a:pt x="1179" y="1938"/>
                    </a:cubicBezTo>
                    <a:lnTo>
                      <a:pt x="2810" y="1378"/>
                    </a:lnTo>
                    <a:lnTo>
                      <a:pt x="2810" y="1378"/>
                    </a:lnTo>
                    <a:cubicBezTo>
                      <a:pt x="2810" y="1378"/>
                      <a:pt x="1786" y="1902"/>
                      <a:pt x="1941" y="2069"/>
                    </a:cubicBezTo>
                    <a:cubicBezTo>
                      <a:pt x="1955" y="2085"/>
                      <a:pt x="1991" y="2093"/>
                      <a:pt x="2045" y="2093"/>
                    </a:cubicBezTo>
                    <a:cubicBezTo>
                      <a:pt x="2563" y="2093"/>
                      <a:pt x="4727" y="1378"/>
                      <a:pt x="4727" y="1378"/>
                    </a:cubicBezTo>
                    <a:lnTo>
                      <a:pt x="4727" y="1378"/>
                    </a:lnTo>
                    <a:cubicBezTo>
                      <a:pt x="4727" y="1378"/>
                      <a:pt x="4036" y="1771"/>
                      <a:pt x="4394" y="1938"/>
                    </a:cubicBezTo>
                    <a:cubicBezTo>
                      <a:pt x="4431" y="1957"/>
                      <a:pt x="4483" y="1966"/>
                      <a:pt x="4545" y="1966"/>
                    </a:cubicBezTo>
                    <a:cubicBezTo>
                      <a:pt x="5065" y="1966"/>
                      <a:pt x="6334" y="1378"/>
                      <a:pt x="6334" y="1378"/>
                    </a:cubicBezTo>
                    <a:cubicBezTo>
                      <a:pt x="7239" y="3164"/>
                      <a:pt x="7299" y="5486"/>
                      <a:pt x="7299" y="5486"/>
                    </a:cubicBezTo>
                    <a:cubicBezTo>
                      <a:pt x="7835" y="4069"/>
                      <a:pt x="7906" y="2676"/>
                      <a:pt x="7299" y="1545"/>
                    </a:cubicBezTo>
                    <a:cubicBezTo>
                      <a:pt x="6756" y="553"/>
                      <a:pt x="5626" y="0"/>
                      <a:pt x="3693" y="0"/>
                    </a:cubicBezTo>
                    <a:close/>
                  </a:path>
                </a:pathLst>
              </a:custGeom>
              <a:solidFill>
                <a:srgbClr val="FC46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3" name="Google Shape;5183;p41"/>
              <p:cNvSpPr/>
              <p:nvPr/>
            </p:nvSpPr>
            <p:spPr>
              <a:xfrm>
                <a:off x="7843348" y="1727395"/>
                <a:ext cx="265448" cy="717729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23664" extrusionOk="0">
                    <a:moveTo>
                      <a:pt x="4617" y="0"/>
                    </a:moveTo>
                    <a:cubicBezTo>
                      <a:pt x="4121" y="0"/>
                      <a:pt x="2696" y="189"/>
                      <a:pt x="0" y="1908"/>
                    </a:cubicBezTo>
                    <a:cubicBezTo>
                      <a:pt x="0" y="1908"/>
                      <a:pt x="3858" y="13886"/>
                      <a:pt x="4227" y="23637"/>
                    </a:cubicBezTo>
                    <a:cubicBezTo>
                      <a:pt x="4227" y="23637"/>
                      <a:pt x="4324" y="23664"/>
                      <a:pt x="4495" y="23664"/>
                    </a:cubicBezTo>
                    <a:cubicBezTo>
                      <a:pt x="4972" y="23664"/>
                      <a:pt x="6031" y="23457"/>
                      <a:pt x="7180" y="21887"/>
                    </a:cubicBezTo>
                    <a:cubicBezTo>
                      <a:pt x="8751" y="19744"/>
                      <a:pt x="7823" y="2837"/>
                      <a:pt x="4822" y="15"/>
                    </a:cubicBezTo>
                    <a:cubicBezTo>
                      <a:pt x="4822" y="15"/>
                      <a:pt x="4756" y="0"/>
                      <a:pt x="4617" y="0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4" name="Google Shape;5184;p41"/>
              <p:cNvSpPr/>
              <p:nvPr/>
            </p:nvSpPr>
            <p:spPr>
              <a:xfrm>
                <a:off x="7831793" y="1751902"/>
                <a:ext cx="51652" cy="9693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3196" extrusionOk="0">
                    <a:moveTo>
                      <a:pt x="895" y="1"/>
                    </a:moveTo>
                    <a:cubicBezTo>
                      <a:pt x="482" y="1"/>
                      <a:pt x="0" y="493"/>
                      <a:pt x="0" y="493"/>
                    </a:cubicBezTo>
                    <a:cubicBezTo>
                      <a:pt x="0" y="493"/>
                      <a:pt x="441" y="2291"/>
                      <a:pt x="1012" y="3196"/>
                    </a:cubicBezTo>
                    <a:cubicBezTo>
                      <a:pt x="1012" y="3196"/>
                      <a:pt x="1703" y="1588"/>
                      <a:pt x="1393" y="493"/>
                    </a:cubicBezTo>
                    <a:cubicBezTo>
                      <a:pt x="1290" y="124"/>
                      <a:pt x="1101" y="1"/>
                      <a:pt x="895" y="1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5" name="Google Shape;5185;p41"/>
              <p:cNvSpPr/>
              <p:nvPr/>
            </p:nvSpPr>
            <p:spPr>
              <a:xfrm>
                <a:off x="6985343" y="1346147"/>
                <a:ext cx="642086" cy="633048"/>
              </a:xfrm>
              <a:custGeom>
                <a:avLst/>
                <a:gdLst/>
                <a:ahLst/>
                <a:cxnLst/>
                <a:rect l="l" t="t" r="r" b="b"/>
                <a:pathLst>
                  <a:path w="21170" h="20872" extrusionOk="0">
                    <a:moveTo>
                      <a:pt x="1667" y="0"/>
                    </a:moveTo>
                    <a:cubicBezTo>
                      <a:pt x="1667" y="0"/>
                      <a:pt x="107" y="881"/>
                      <a:pt x="0" y="2715"/>
                    </a:cubicBezTo>
                    <a:cubicBezTo>
                      <a:pt x="0" y="2715"/>
                      <a:pt x="3893" y="10704"/>
                      <a:pt x="6060" y="13145"/>
                    </a:cubicBezTo>
                    <a:cubicBezTo>
                      <a:pt x="8215" y="15586"/>
                      <a:pt x="19181" y="20872"/>
                      <a:pt x="19181" y="20872"/>
                    </a:cubicBezTo>
                    <a:lnTo>
                      <a:pt x="21169" y="13609"/>
                    </a:lnTo>
                    <a:cubicBezTo>
                      <a:pt x="18324" y="12383"/>
                      <a:pt x="9120" y="9132"/>
                      <a:pt x="9120" y="9132"/>
                    </a:cubicBezTo>
                    <a:cubicBezTo>
                      <a:pt x="9120" y="9132"/>
                      <a:pt x="2929" y="1155"/>
                      <a:pt x="1667" y="0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6" name="Google Shape;5186;p41"/>
              <p:cNvSpPr/>
              <p:nvPr/>
            </p:nvSpPr>
            <p:spPr>
              <a:xfrm>
                <a:off x="7429859" y="1727395"/>
                <a:ext cx="265448" cy="717729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23664" extrusionOk="0">
                    <a:moveTo>
                      <a:pt x="4145" y="0"/>
                    </a:moveTo>
                    <a:cubicBezTo>
                      <a:pt x="4007" y="0"/>
                      <a:pt x="3942" y="15"/>
                      <a:pt x="3942" y="15"/>
                    </a:cubicBezTo>
                    <a:cubicBezTo>
                      <a:pt x="929" y="2837"/>
                      <a:pt x="1" y="19744"/>
                      <a:pt x="1572" y="21887"/>
                    </a:cubicBezTo>
                    <a:cubicBezTo>
                      <a:pt x="2721" y="23457"/>
                      <a:pt x="3780" y="23664"/>
                      <a:pt x="4258" y="23664"/>
                    </a:cubicBezTo>
                    <a:cubicBezTo>
                      <a:pt x="4428" y="23664"/>
                      <a:pt x="4525" y="23637"/>
                      <a:pt x="4525" y="23637"/>
                    </a:cubicBezTo>
                    <a:cubicBezTo>
                      <a:pt x="4894" y="13886"/>
                      <a:pt x="8752" y="1908"/>
                      <a:pt x="8752" y="1908"/>
                    </a:cubicBezTo>
                    <a:cubicBezTo>
                      <a:pt x="6057" y="189"/>
                      <a:pt x="4638" y="0"/>
                      <a:pt x="4145" y="0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7" name="Google Shape;5187;p41"/>
              <p:cNvSpPr/>
              <p:nvPr/>
            </p:nvSpPr>
            <p:spPr>
              <a:xfrm>
                <a:off x="7655211" y="1751902"/>
                <a:ext cx="51652" cy="9693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3196" extrusionOk="0">
                    <a:moveTo>
                      <a:pt x="808" y="1"/>
                    </a:moveTo>
                    <a:cubicBezTo>
                      <a:pt x="602" y="1"/>
                      <a:pt x="413" y="124"/>
                      <a:pt x="310" y="493"/>
                    </a:cubicBezTo>
                    <a:cubicBezTo>
                      <a:pt x="0" y="1588"/>
                      <a:pt x="691" y="3196"/>
                      <a:pt x="691" y="3196"/>
                    </a:cubicBezTo>
                    <a:cubicBezTo>
                      <a:pt x="1262" y="2291"/>
                      <a:pt x="1703" y="493"/>
                      <a:pt x="1703" y="493"/>
                    </a:cubicBezTo>
                    <a:cubicBezTo>
                      <a:pt x="1703" y="493"/>
                      <a:pt x="1221" y="1"/>
                      <a:pt x="808" y="1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88" name="Google Shape;5188;p41"/>
          <p:cNvSpPr txBox="1">
            <a:spLocks noGrp="1"/>
          </p:cNvSpPr>
          <p:nvPr>
            <p:ph type="title" idx="4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Zasady przetwarzania danych osobowych</a:t>
            </a:r>
            <a:endParaRPr dirty="0"/>
          </a:p>
        </p:txBody>
      </p:sp>
      <p:sp>
        <p:nvSpPr>
          <p:cNvPr id="5190" name="Google Shape;5190;p41"/>
          <p:cNvSpPr txBox="1">
            <a:spLocks noGrp="1"/>
          </p:cNvSpPr>
          <p:nvPr>
            <p:ph type="subTitle" idx="1"/>
          </p:nvPr>
        </p:nvSpPr>
        <p:spPr>
          <a:xfrm>
            <a:off x="1976334" y="1771106"/>
            <a:ext cx="2158200" cy="21580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050" dirty="0">
                <a:latin typeface="Roboto Condensed" pitchFamily="2" charset="0"/>
                <a:ea typeface="Roboto Condensed" pitchFamily="2" charset="0"/>
              </a:rPr>
              <a:t>Zasada zgodności z prawem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050" dirty="0">
                <a:latin typeface="Roboto Condensed" pitchFamily="2" charset="0"/>
                <a:ea typeface="Roboto Condensed" pitchFamily="2" charset="0"/>
              </a:rPr>
              <a:t>Zasada celowości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050" dirty="0">
                <a:latin typeface="Roboto Condensed" pitchFamily="2" charset="0"/>
                <a:ea typeface="Roboto Condensed" pitchFamily="2" charset="0"/>
              </a:rPr>
              <a:t>Zasada minimalizacji danych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050" dirty="0">
                <a:latin typeface="Roboto Condensed" pitchFamily="2" charset="0"/>
                <a:ea typeface="Roboto Condensed" pitchFamily="2" charset="0"/>
              </a:rPr>
              <a:t>Zasada prawidłowości</a:t>
            </a:r>
          </a:p>
        </p:txBody>
      </p:sp>
      <p:sp>
        <p:nvSpPr>
          <p:cNvPr id="5192" name="Google Shape;5192;p41"/>
          <p:cNvSpPr txBox="1">
            <a:spLocks noGrp="1"/>
          </p:cNvSpPr>
          <p:nvPr>
            <p:ph type="subTitle" idx="3"/>
          </p:nvPr>
        </p:nvSpPr>
        <p:spPr>
          <a:xfrm>
            <a:off x="4689985" y="1395915"/>
            <a:ext cx="2158200" cy="20995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050" dirty="0">
                <a:latin typeface="Roboto Condensed" pitchFamily="2" charset="0"/>
                <a:ea typeface="Roboto Condensed" pitchFamily="2" charset="0"/>
              </a:rPr>
              <a:t>Zasada ograniczenia czasowego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050" dirty="0">
                <a:latin typeface="Roboto Condensed" pitchFamily="2" charset="0"/>
                <a:ea typeface="Roboto Condensed" pitchFamily="2" charset="0"/>
              </a:rPr>
              <a:t>Zasada bezpieczeństwa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050" dirty="0">
                <a:latin typeface="Roboto Condensed" pitchFamily="2" charset="0"/>
                <a:ea typeface="Roboto Condensed" pitchFamily="2" charset="0"/>
              </a:rPr>
              <a:t>Zasada rozliczalności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D350304-A1CA-2941-95F5-8AA774599A91}"/>
              </a:ext>
            </a:extLst>
          </p:cNvPr>
          <p:cNvSpPr txBox="1"/>
          <p:nvPr/>
        </p:nvSpPr>
        <p:spPr>
          <a:xfrm>
            <a:off x="2662989" y="4570632"/>
            <a:ext cx="2302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600"/>
              </a:spcAft>
            </a:pPr>
            <a:r>
              <a:rPr lang="pl-PL" dirty="0">
                <a:latin typeface="Roboto Condensed" pitchFamily="2" charset="0"/>
                <a:ea typeface="Roboto Condensed" pitchFamily="2" charset="0"/>
              </a:rPr>
              <a:t>(art. 5 RODO)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0" name="Google Shape;5130;p41"/>
          <p:cNvGrpSpPr/>
          <p:nvPr/>
        </p:nvGrpSpPr>
        <p:grpSpPr>
          <a:xfrm>
            <a:off x="390651" y="535413"/>
            <a:ext cx="8040999" cy="3960312"/>
            <a:chOff x="440099" y="736575"/>
            <a:chExt cx="8040999" cy="3499597"/>
          </a:xfrm>
        </p:grpSpPr>
        <p:sp>
          <p:nvSpPr>
            <p:cNvPr id="5131" name="Google Shape;5131;p41"/>
            <p:cNvSpPr/>
            <p:nvPr/>
          </p:nvSpPr>
          <p:spPr>
            <a:xfrm>
              <a:off x="440099" y="3915129"/>
              <a:ext cx="8040999" cy="321043"/>
            </a:xfrm>
            <a:custGeom>
              <a:avLst/>
              <a:gdLst/>
              <a:ahLst/>
              <a:cxnLst/>
              <a:rect l="l" t="t" r="r" b="b"/>
              <a:pathLst>
                <a:path w="265117" h="10585" extrusionOk="0">
                  <a:moveTo>
                    <a:pt x="132553" y="0"/>
                  </a:moveTo>
                  <a:cubicBezTo>
                    <a:pt x="97393" y="0"/>
                    <a:pt x="63687" y="560"/>
                    <a:pt x="38827" y="1548"/>
                  </a:cubicBezTo>
                  <a:cubicBezTo>
                    <a:pt x="13966" y="2548"/>
                    <a:pt x="0" y="3894"/>
                    <a:pt x="0" y="5287"/>
                  </a:cubicBezTo>
                  <a:cubicBezTo>
                    <a:pt x="0" y="6692"/>
                    <a:pt x="13966" y="8037"/>
                    <a:pt x="38827" y="9037"/>
                  </a:cubicBezTo>
                  <a:cubicBezTo>
                    <a:pt x="63687" y="10025"/>
                    <a:pt x="97393" y="10585"/>
                    <a:pt x="132553" y="10585"/>
                  </a:cubicBezTo>
                  <a:cubicBezTo>
                    <a:pt x="167712" y="10585"/>
                    <a:pt x="201430" y="10025"/>
                    <a:pt x="226290" y="9037"/>
                  </a:cubicBezTo>
                  <a:cubicBezTo>
                    <a:pt x="251151" y="8037"/>
                    <a:pt x="265117" y="6692"/>
                    <a:pt x="265117" y="5287"/>
                  </a:cubicBezTo>
                  <a:cubicBezTo>
                    <a:pt x="265117" y="3894"/>
                    <a:pt x="251151" y="2548"/>
                    <a:pt x="226290" y="1548"/>
                  </a:cubicBezTo>
                  <a:cubicBezTo>
                    <a:pt x="201430" y="560"/>
                    <a:pt x="167712" y="0"/>
                    <a:pt x="132553" y="0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41"/>
            <p:cNvSpPr/>
            <p:nvPr/>
          </p:nvSpPr>
          <p:spPr>
            <a:xfrm>
              <a:off x="1745896" y="736575"/>
              <a:ext cx="2610897" cy="3333843"/>
            </a:xfrm>
            <a:custGeom>
              <a:avLst/>
              <a:gdLst/>
              <a:ahLst/>
              <a:cxnLst/>
              <a:rect l="l" t="t" r="r" b="b"/>
              <a:pathLst>
                <a:path w="86083" h="109919" extrusionOk="0">
                  <a:moveTo>
                    <a:pt x="43041" y="1"/>
                  </a:moveTo>
                  <a:cubicBezTo>
                    <a:pt x="35802" y="1"/>
                    <a:pt x="29933" y="5859"/>
                    <a:pt x="29933" y="13097"/>
                  </a:cubicBezTo>
                  <a:cubicBezTo>
                    <a:pt x="29933" y="17550"/>
                    <a:pt x="32147" y="21468"/>
                    <a:pt x="35540" y="23837"/>
                  </a:cubicBezTo>
                  <a:lnTo>
                    <a:pt x="8990" y="23837"/>
                  </a:lnTo>
                  <a:cubicBezTo>
                    <a:pt x="4025" y="23837"/>
                    <a:pt x="0" y="27861"/>
                    <a:pt x="0" y="32826"/>
                  </a:cubicBezTo>
                  <a:lnTo>
                    <a:pt x="0" y="100930"/>
                  </a:lnTo>
                  <a:cubicBezTo>
                    <a:pt x="0" y="105895"/>
                    <a:pt x="4025" y="109919"/>
                    <a:pt x="8990" y="109919"/>
                  </a:cubicBezTo>
                  <a:lnTo>
                    <a:pt x="77093" y="109919"/>
                  </a:lnTo>
                  <a:cubicBezTo>
                    <a:pt x="82058" y="109919"/>
                    <a:pt x="86082" y="105895"/>
                    <a:pt x="86082" y="100930"/>
                  </a:cubicBezTo>
                  <a:lnTo>
                    <a:pt x="86082" y="76248"/>
                  </a:lnTo>
                  <a:cubicBezTo>
                    <a:pt x="83713" y="78558"/>
                    <a:pt x="80487" y="79987"/>
                    <a:pt x="76915" y="79987"/>
                  </a:cubicBezTo>
                  <a:cubicBezTo>
                    <a:pt x="69688" y="79987"/>
                    <a:pt x="63818" y="74117"/>
                    <a:pt x="63818" y="66878"/>
                  </a:cubicBezTo>
                  <a:cubicBezTo>
                    <a:pt x="63818" y="59651"/>
                    <a:pt x="69688" y="53781"/>
                    <a:pt x="76915" y="53781"/>
                  </a:cubicBezTo>
                  <a:cubicBezTo>
                    <a:pt x="80487" y="53781"/>
                    <a:pt x="83713" y="55210"/>
                    <a:pt x="86082" y="57520"/>
                  </a:cubicBezTo>
                  <a:lnTo>
                    <a:pt x="86082" y="32826"/>
                  </a:lnTo>
                  <a:cubicBezTo>
                    <a:pt x="86082" y="27861"/>
                    <a:pt x="82058" y="23837"/>
                    <a:pt x="77093" y="23837"/>
                  </a:cubicBezTo>
                  <a:lnTo>
                    <a:pt x="50530" y="23837"/>
                  </a:lnTo>
                  <a:cubicBezTo>
                    <a:pt x="53924" y="21468"/>
                    <a:pt x="56138" y="17550"/>
                    <a:pt x="56138" y="13097"/>
                  </a:cubicBezTo>
                  <a:cubicBezTo>
                    <a:pt x="56138" y="5859"/>
                    <a:pt x="50268" y="1"/>
                    <a:pt x="43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41"/>
            <p:cNvSpPr/>
            <p:nvPr/>
          </p:nvSpPr>
          <p:spPr>
            <a:xfrm>
              <a:off x="3841092" y="1459521"/>
              <a:ext cx="3334207" cy="2610897"/>
            </a:xfrm>
            <a:custGeom>
              <a:avLst/>
              <a:gdLst/>
              <a:ahLst/>
              <a:cxnLst/>
              <a:rect l="l" t="t" r="r" b="b"/>
              <a:pathLst>
                <a:path w="109931" h="86083" extrusionOk="0">
                  <a:moveTo>
                    <a:pt x="32838" y="1"/>
                  </a:moveTo>
                  <a:cubicBezTo>
                    <a:pt x="27873" y="1"/>
                    <a:pt x="23849" y="4025"/>
                    <a:pt x="23849" y="8990"/>
                  </a:cubicBezTo>
                  <a:lnTo>
                    <a:pt x="23849" y="35553"/>
                  </a:lnTo>
                  <a:cubicBezTo>
                    <a:pt x="21479" y="32160"/>
                    <a:pt x="17562" y="29945"/>
                    <a:pt x="13109" y="29945"/>
                  </a:cubicBezTo>
                  <a:cubicBezTo>
                    <a:pt x="5870" y="29945"/>
                    <a:pt x="0" y="35815"/>
                    <a:pt x="0" y="43042"/>
                  </a:cubicBezTo>
                  <a:cubicBezTo>
                    <a:pt x="0" y="50281"/>
                    <a:pt x="5870" y="56151"/>
                    <a:pt x="13109" y="56151"/>
                  </a:cubicBezTo>
                  <a:cubicBezTo>
                    <a:pt x="17562" y="56151"/>
                    <a:pt x="21479" y="53936"/>
                    <a:pt x="23849" y="50543"/>
                  </a:cubicBezTo>
                  <a:lnTo>
                    <a:pt x="23849" y="77094"/>
                  </a:lnTo>
                  <a:cubicBezTo>
                    <a:pt x="23849" y="82059"/>
                    <a:pt x="27873" y="86083"/>
                    <a:pt x="32838" y="86083"/>
                  </a:cubicBezTo>
                  <a:lnTo>
                    <a:pt x="57531" y="86083"/>
                  </a:lnTo>
                  <a:cubicBezTo>
                    <a:pt x="55210" y="83725"/>
                    <a:pt x="53781" y="80499"/>
                    <a:pt x="53781" y="76927"/>
                  </a:cubicBezTo>
                  <a:cubicBezTo>
                    <a:pt x="53781" y="69688"/>
                    <a:pt x="59651" y="63830"/>
                    <a:pt x="66890" y="63830"/>
                  </a:cubicBezTo>
                  <a:cubicBezTo>
                    <a:pt x="74129" y="63830"/>
                    <a:pt x="79998" y="69688"/>
                    <a:pt x="79998" y="76927"/>
                  </a:cubicBezTo>
                  <a:cubicBezTo>
                    <a:pt x="79998" y="80499"/>
                    <a:pt x="78570" y="83725"/>
                    <a:pt x="76260" y="86083"/>
                  </a:cubicBezTo>
                  <a:lnTo>
                    <a:pt x="100942" y="86083"/>
                  </a:lnTo>
                  <a:cubicBezTo>
                    <a:pt x="105906" y="86083"/>
                    <a:pt x="109931" y="82059"/>
                    <a:pt x="109931" y="77094"/>
                  </a:cubicBezTo>
                  <a:lnTo>
                    <a:pt x="109931" y="8990"/>
                  </a:lnTo>
                  <a:cubicBezTo>
                    <a:pt x="109931" y="4025"/>
                    <a:pt x="105906" y="1"/>
                    <a:pt x="100942" y="1"/>
                  </a:cubicBezTo>
                  <a:close/>
                </a:path>
              </a:pathLst>
            </a:custGeom>
            <a:solidFill>
              <a:srgbClr val="FF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41"/>
            <p:cNvSpPr/>
            <p:nvPr/>
          </p:nvSpPr>
          <p:spPr>
            <a:xfrm>
              <a:off x="1147152" y="2350040"/>
              <a:ext cx="598775" cy="525467"/>
            </a:xfrm>
            <a:custGeom>
              <a:avLst/>
              <a:gdLst/>
              <a:ahLst/>
              <a:cxnLst/>
              <a:rect l="l" t="t" r="r" b="b"/>
              <a:pathLst>
                <a:path w="19742" h="17325" extrusionOk="0">
                  <a:moveTo>
                    <a:pt x="3430" y="1"/>
                  </a:moveTo>
                  <a:cubicBezTo>
                    <a:pt x="3430" y="1"/>
                    <a:pt x="3227" y="2334"/>
                    <a:pt x="2180" y="2739"/>
                  </a:cubicBezTo>
                  <a:cubicBezTo>
                    <a:pt x="1120" y="3156"/>
                    <a:pt x="1" y="7002"/>
                    <a:pt x="72" y="7728"/>
                  </a:cubicBezTo>
                  <a:cubicBezTo>
                    <a:pt x="156" y="8454"/>
                    <a:pt x="929" y="13479"/>
                    <a:pt x="929" y="13479"/>
                  </a:cubicBezTo>
                  <a:cubicBezTo>
                    <a:pt x="1489" y="14895"/>
                    <a:pt x="3751" y="17324"/>
                    <a:pt x="3751" y="17324"/>
                  </a:cubicBezTo>
                  <a:cubicBezTo>
                    <a:pt x="3751" y="17324"/>
                    <a:pt x="7523" y="15061"/>
                    <a:pt x="10280" y="15061"/>
                  </a:cubicBezTo>
                  <a:cubicBezTo>
                    <a:pt x="10863" y="15061"/>
                    <a:pt x="11401" y="15162"/>
                    <a:pt x="11847" y="15407"/>
                  </a:cubicBezTo>
                  <a:cubicBezTo>
                    <a:pt x="13823" y="16487"/>
                    <a:pt x="15490" y="17238"/>
                    <a:pt x="16911" y="17238"/>
                  </a:cubicBezTo>
                  <a:cubicBezTo>
                    <a:pt x="17323" y="17238"/>
                    <a:pt x="17714" y="17175"/>
                    <a:pt x="18086" y="17038"/>
                  </a:cubicBezTo>
                  <a:cubicBezTo>
                    <a:pt x="19741" y="16431"/>
                    <a:pt x="12645" y="3513"/>
                    <a:pt x="12645" y="3513"/>
                  </a:cubicBezTo>
                  <a:lnTo>
                    <a:pt x="3430" y="1"/>
                  </a:ln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41"/>
            <p:cNvSpPr/>
            <p:nvPr/>
          </p:nvSpPr>
          <p:spPr>
            <a:xfrm>
              <a:off x="819254" y="2741509"/>
              <a:ext cx="670627" cy="1011869"/>
            </a:xfrm>
            <a:custGeom>
              <a:avLst/>
              <a:gdLst/>
              <a:ahLst/>
              <a:cxnLst/>
              <a:rect l="l" t="t" r="r" b="b"/>
              <a:pathLst>
                <a:path w="22111" h="33362" extrusionOk="0">
                  <a:moveTo>
                    <a:pt x="15527" y="0"/>
                  </a:moveTo>
                  <a:cubicBezTo>
                    <a:pt x="8419" y="9382"/>
                    <a:pt x="10812" y="12787"/>
                    <a:pt x="9276" y="16490"/>
                  </a:cubicBezTo>
                  <a:cubicBezTo>
                    <a:pt x="7728" y="20205"/>
                    <a:pt x="1" y="32302"/>
                    <a:pt x="1" y="32302"/>
                  </a:cubicBezTo>
                  <a:lnTo>
                    <a:pt x="1358" y="33361"/>
                  </a:lnTo>
                  <a:cubicBezTo>
                    <a:pt x="14324" y="22205"/>
                    <a:pt x="14836" y="15121"/>
                    <a:pt x="14836" y="15121"/>
                  </a:cubicBezTo>
                  <a:cubicBezTo>
                    <a:pt x="19730" y="9156"/>
                    <a:pt x="22111" y="4501"/>
                    <a:pt x="22111" y="4501"/>
                  </a:cubicBezTo>
                  <a:lnTo>
                    <a:pt x="15527" y="0"/>
                  </a:ln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41"/>
            <p:cNvSpPr/>
            <p:nvPr/>
          </p:nvSpPr>
          <p:spPr>
            <a:xfrm>
              <a:off x="1149335" y="2628105"/>
              <a:ext cx="262536" cy="415673"/>
            </a:xfrm>
            <a:custGeom>
              <a:avLst/>
              <a:gdLst/>
              <a:ahLst/>
              <a:cxnLst/>
              <a:rect l="l" t="t" r="r" b="b"/>
              <a:pathLst>
                <a:path w="8656" h="13705" extrusionOk="0">
                  <a:moveTo>
                    <a:pt x="3667" y="0"/>
                  </a:moveTo>
                  <a:cubicBezTo>
                    <a:pt x="1619" y="3918"/>
                    <a:pt x="941" y="8930"/>
                    <a:pt x="941" y="8930"/>
                  </a:cubicBezTo>
                  <a:lnTo>
                    <a:pt x="0" y="11276"/>
                  </a:lnTo>
                  <a:cubicBezTo>
                    <a:pt x="0" y="11276"/>
                    <a:pt x="3310" y="13050"/>
                    <a:pt x="7120" y="13705"/>
                  </a:cubicBezTo>
                  <a:lnTo>
                    <a:pt x="8656" y="9656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41"/>
            <p:cNvSpPr/>
            <p:nvPr/>
          </p:nvSpPr>
          <p:spPr>
            <a:xfrm>
              <a:off x="1342537" y="2866803"/>
              <a:ext cx="388224" cy="1077231"/>
            </a:xfrm>
            <a:custGeom>
              <a:avLst/>
              <a:gdLst/>
              <a:ahLst/>
              <a:cxnLst/>
              <a:rect l="l" t="t" r="r" b="b"/>
              <a:pathLst>
                <a:path w="12800" h="35517" extrusionOk="0">
                  <a:moveTo>
                    <a:pt x="7965" y="0"/>
                  </a:moveTo>
                  <a:lnTo>
                    <a:pt x="0" y="548"/>
                  </a:lnTo>
                  <a:cubicBezTo>
                    <a:pt x="214" y="12312"/>
                    <a:pt x="4203" y="13502"/>
                    <a:pt x="5286" y="17372"/>
                  </a:cubicBezTo>
                  <a:cubicBezTo>
                    <a:pt x="6370" y="21241"/>
                    <a:pt x="7775" y="35517"/>
                    <a:pt x="7775" y="35517"/>
                  </a:cubicBezTo>
                  <a:lnTo>
                    <a:pt x="9501" y="35517"/>
                  </a:lnTo>
                  <a:cubicBezTo>
                    <a:pt x="12799" y="18729"/>
                    <a:pt x="8811" y="12847"/>
                    <a:pt x="8811" y="12847"/>
                  </a:cubicBezTo>
                  <a:cubicBezTo>
                    <a:pt x="8977" y="5132"/>
                    <a:pt x="7965" y="0"/>
                    <a:pt x="7965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41"/>
            <p:cNvSpPr/>
            <p:nvPr/>
          </p:nvSpPr>
          <p:spPr>
            <a:xfrm>
              <a:off x="1237080" y="2628105"/>
              <a:ext cx="398324" cy="417523"/>
            </a:xfrm>
            <a:custGeom>
              <a:avLst/>
              <a:gdLst/>
              <a:ahLst/>
              <a:cxnLst/>
              <a:rect l="l" t="t" r="r" b="b"/>
              <a:pathLst>
                <a:path w="13133" h="13766" extrusionOk="0">
                  <a:moveTo>
                    <a:pt x="774" y="0"/>
                  </a:moveTo>
                  <a:lnTo>
                    <a:pt x="774" y="0"/>
                  </a:lnTo>
                  <a:cubicBezTo>
                    <a:pt x="0" y="2489"/>
                    <a:pt x="691" y="4882"/>
                    <a:pt x="1453" y="6525"/>
                  </a:cubicBezTo>
                  <a:cubicBezTo>
                    <a:pt x="1524" y="6656"/>
                    <a:pt x="1584" y="6799"/>
                    <a:pt x="1655" y="6930"/>
                  </a:cubicBezTo>
                  <a:cubicBezTo>
                    <a:pt x="2227" y="8037"/>
                    <a:pt x="2775" y="8716"/>
                    <a:pt x="2775" y="8716"/>
                  </a:cubicBezTo>
                  <a:lnTo>
                    <a:pt x="3370" y="12883"/>
                  </a:lnTo>
                  <a:lnTo>
                    <a:pt x="3394" y="13050"/>
                  </a:lnTo>
                  <a:lnTo>
                    <a:pt x="3477" y="13693"/>
                  </a:lnTo>
                  <a:cubicBezTo>
                    <a:pt x="4566" y="13745"/>
                    <a:pt x="5565" y="13766"/>
                    <a:pt x="6469" y="13766"/>
                  </a:cubicBezTo>
                  <a:cubicBezTo>
                    <a:pt x="10322" y="13766"/>
                    <a:pt x="12454" y="13383"/>
                    <a:pt x="12454" y="13383"/>
                  </a:cubicBezTo>
                  <a:lnTo>
                    <a:pt x="12419" y="12776"/>
                  </a:lnTo>
                  <a:lnTo>
                    <a:pt x="12407" y="12609"/>
                  </a:lnTo>
                  <a:lnTo>
                    <a:pt x="12359" y="11597"/>
                  </a:lnTo>
                  <a:cubicBezTo>
                    <a:pt x="13133" y="4311"/>
                    <a:pt x="8763" y="370"/>
                    <a:pt x="8763" y="370"/>
                  </a:cubicBezTo>
                  <a:lnTo>
                    <a:pt x="7894" y="334"/>
                  </a:lnTo>
                  <a:lnTo>
                    <a:pt x="7692" y="322"/>
                  </a:lnTo>
                  <a:lnTo>
                    <a:pt x="6358" y="262"/>
                  </a:lnTo>
                  <a:lnTo>
                    <a:pt x="6192" y="250"/>
                  </a:lnTo>
                  <a:lnTo>
                    <a:pt x="2144" y="72"/>
                  </a:lnTo>
                  <a:lnTo>
                    <a:pt x="1977" y="60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41"/>
            <p:cNvSpPr/>
            <p:nvPr/>
          </p:nvSpPr>
          <p:spPr>
            <a:xfrm>
              <a:off x="1272475" y="2627378"/>
              <a:ext cx="30360" cy="210551"/>
            </a:xfrm>
            <a:custGeom>
              <a:avLst/>
              <a:gdLst/>
              <a:ahLst/>
              <a:cxnLst/>
              <a:rect l="l" t="t" r="r" b="b"/>
              <a:pathLst>
                <a:path w="1001" h="6942" extrusionOk="0">
                  <a:moveTo>
                    <a:pt x="846" y="1"/>
                  </a:moveTo>
                  <a:cubicBezTo>
                    <a:pt x="846" y="1"/>
                    <a:pt x="834" y="24"/>
                    <a:pt x="810" y="84"/>
                  </a:cubicBezTo>
                  <a:cubicBezTo>
                    <a:pt x="667" y="536"/>
                    <a:pt x="0" y="2846"/>
                    <a:pt x="286" y="6549"/>
                  </a:cubicBezTo>
                  <a:cubicBezTo>
                    <a:pt x="357" y="6680"/>
                    <a:pt x="417" y="6823"/>
                    <a:pt x="488" y="6942"/>
                  </a:cubicBezTo>
                  <a:cubicBezTo>
                    <a:pt x="107" y="2906"/>
                    <a:pt x="869" y="429"/>
                    <a:pt x="977" y="96"/>
                  </a:cubicBezTo>
                  <a:cubicBezTo>
                    <a:pt x="988" y="72"/>
                    <a:pt x="988" y="60"/>
                    <a:pt x="1000" y="48"/>
                  </a:cubicBezTo>
                  <a:lnTo>
                    <a:pt x="846" y="1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41"/>
            <p:cNvSpPr/>
            <p:nvPr/>
          </p:nvSpPr>
          <p:spPr>
            <a:xfrm>
              <a:off x="1339262" y="2629895"/>
              <a:ext cx="274487" cy="397262"/>
            </a:xfrm>
            <a:custGeom>
              <a:avLst/>
              <a:gdLst/>
              <a:ahLst/>
              <a:cxnLst/>
              <a:rect l="l" t="t" r="r" b="b"/>
              <a:pathLst>
                <a:path w="9050" h="13098" extrusionOk="0">
                  <a:moveTo>
                    <a:pt x="4323" y="1"/>
                  </a:moveTo>
                  <a:lnTo>
                    <a:pt x="4204" y="108"/>
                  </a:lnTo>
                  <a:cubicBezTo>
                    <a:pt x="4204" y="108"/>
                    <a:pt x="4251" y="168"/>
                    <a:pt x="4323" y="263"/>
                  </a:cubicBezTo>
                  <a:cubicBezTo>
                    <a:pt x="4561" y="584"/>
                    <a:pt x="5132" y="1382"/>
                    <a:pt x="5728" y="2549"/>
                  </a:cubicBezTo>
                  <a:cubicBezTo>
                    <a:pt x="3739" y="2132"/>
                    <a:pt x="3144" y="692"/>
                    <a:pt x="2989" y="203"/>
                  </a:cubicBezTo>
                  <a:cubicBezTo>
                    <a:pt x="2966" y="108"/>
                    <a:pt x="2954" y="49"/>
                    <a:pt x="2954" y="49"/>
                  </a:cubicBezTo>
                  <a:lnTo>
                    <a:pt x="2787" y="72"/>
                  </a:lnTo>
                  <a:cubicBezTo>
                    <a:pt x="2787" y="72"/>
                    <a:pt x="2799" y="120"/>
                    <a:pt x="2823" y="191"/>
                  </a:cubicBezTo>
                  <a:cubicBezTo>
                    <a:pt x="2954" y="668"/>
                    <a:pt x="3573" y="2323"/>
                    <a:pt x="5823" y="2739"/>
                  </a:cubicBezTo>
                  <a:cubicBezTo>
                    <a:pt x="6704" y="4525"/>
                    <a:pt x="7621" y="7133"/>
                    <a:pt x="7585" y="10169"/>
                  </a:cubicBezTo>
                  <a:lnTo>
                    <a:pt x="7752" y="12776"/>
                  </a:lnTo>
                  <a:cubicBezTo>
                    <a:pt x="6675" y="12890"/>
                    <a:pt x="5345" y="12928"/>
                    <a:pt x="4065" y="12928"/>
                  </a:cubicBezTo>
                  <a:cubicBezTo>
                    <a:pt x="2400" y="12928"/>
                    <a:pt x="822" y="12864"/>
                    <a:pt x="1" y="12824"/>
                  </a:cubicBezTo>
                  <a:lnTo>
                    <a:pt x="1" y="12824"/>
                  </a:lnTo>
                  <a:lnTo>
                    <a:pt x="25" y="12991"/>
                  </a:lnTo>
                  <a:cubicBezTo>
                    <a:pt x="858" y="13026"/>
                    <a:pt x="2430" y="13098"/>
                    <a:pt x="4097" y="13098"/>
                  </a:cubicBezTo>
                  <a:cubicBezTo>
                    <a:pt x="5954" y="13098"/>
                    <a:pt x="7895" y="13014"/>
                    <a:pt x="9050" y="12717"/>
                  </a:cubicBezTo>
                  <a:lnTo>
                    <a:pt x="9038" y="12550"/>
                  </a:lnTo>
                  <a:cubicBezTo>
                    <a:pt x="8728" y="12633"/>
                    <a:pt x="8335" y="12705"/>
                    <a:pt x="7907" y="12753"/>
                  </a:cubicBezTo>
                  <a:lnTo>
                    <a:pt x="7752" y="10157"/>
                  </a:lnTo>
                  <a:cubicBezTo>
                    <a:pt x="7811" y="5133"/>
                    <a:pt x="5275" y="1299"/>
                    <a:pt x="4525" y="275"/>
                  </a:cubicBezTo>
                  <a:cubicBezTo>
                    <a:pt x="4406" y="108"/>
                    <a:pt x="4335" y="13"/>
                    <a:pt x="4323" y="1"/>
                  </a:cubicBez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41"/>
            <p:cNvSpPr/>
            <p:nvPr/>
          </p:nvSpPr>
          <p:spPr>
            <a:xfrm>
              <a:off x="1000172" y="2092629"/>
              <a:ext cx="362595" cy="212492"/>
            </a:xfrm>
            <a:custGeom>
              <a:avLst/>
              <a:gdLst/>
              <a:ahLst/>
              <a:cxnLst/>
              <a:rect l="l" t="t" r="r" b="b"/>
              <a:pathLst>
                <a:path w="11955" h="7006" extrusionOk="0">
                  <a:moveTo>
                    <a:pt x="11431" y="1"/>
                  </a:moveTo>
                  <a:cubicBezTo>
                    <a:pt x="9085" y="1"/>
                    <a:pt x="1382" y="3023"/>
                    <a:pt x="1382" y="3023"/>
                  </a:cubicBezTo>
                  <a:cubicBezTo>
                    <a:pt x="1382" y="3023"/>
                    <a:pt x="1" y="5475"/>
                    <a:pt x="858" y="6428"/>
                  </a:cubicBezTo>
                  <a:cubicBezTo>
                    <a:pt x="1231" y="6847"/>
                    <a:pt x="2015" y="7005"/>
                    <a:pt x="2860" y="7005"/>
                  </a:cubicBezTo>
                  <a:cubicBezTo>
                    <a:pt x="3959" y="7005"/>
                    <a:pt x="5160" y="6738"/>
                    <a:pt x="5692" y="6428"/>
                  </a:cubicBezTo>
                  <a:cubicBezTo>
                    <a:pt x="6621" y="5892"/>
                    <a:pt x="9085" y="5487"/>
                    <a:pt x="9085" y="5487"/>
                  </a:cubicBezTo>
                  <a:lnTo>
                    <a:pt x="11955" y="94"/>
                  </a:lnTo>
                  <a:cubicBezTo>
                    <a:pt x="11840" y="30"/>
                    <a:pt x="11661" y="1"/>
                    <a:pt x="11431" y="1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41"/>
            <p:cNvSpPr/>
            <p:nvPr/>
          </p:nvSpPr>
          <p:spPr>
            <a:xfrm>
              <a:off x="1350818" y="1828516"/>
              <a:ext cx="361867" cy="701806"/>
            </a:xfrm>
            <a:custGeom>
              <a:avLst/>
              <a:gdLst/>
              <a:ahLst/>
              <a:cxnLst/>
              <a:rect l="l" t="t" r="r" b="b"/>
              <a:pathLst>
                <a:path w="11931" h="23139" extrusionOk="0">
                  <a:moveTo>
                    <a:pt x="5726" y="0"/>
                  </a:moveTo>
                  <a:cubicBezTo>
                    <a:pt x="4534" y="0"/>
                    <a:pt x="3231" y="512"/>
                    <a:pt x="2346" y="2182"/>
                  </a:cubicBezTo>
                  <a:cubicBezTo>
                    <a:pt x="429" y="5789"/>
                    <a:pt x="1" y="16422"/>
                    <a:pt x="1001" y="19232"/>
                  </a:cubicBezTo>
                  <a:cubicBezTo>
                    <a:pt x="1800" y="21504"/>
                    <a:pt x="4998" y="23138"/>
                    <a:pt x="7389" y="23138"/>
                  </a:cubicBezTo>
                  <a:cubicBezTo>
                    <a:pt x="7954" y="23138"/>
                    <a:pt x="8474" y="23047"/>
                    <a:pt x="8907" y="22851"/>
                  </a:cubicBezTo>
                  <a:cubicBezTo>
                    <a:pt x="11169" y="21827"/>
                    <a:pt x="11276" y="16969"/>
                    <a:pt x="10550" y="14398"/>
                  </a:cubicBezTo>
                  <a:cubicBezTo>
                    <a:pt x="9835" y="11826"/>
                    <a:pt x="11931" y="6230"/>
                    <a:pt x="11228" y="4015"/>
                  </a:cubicBezTo>
                  <a:cubicBezTo>
                    <a:pt x="10526" y="1801"/>
                    <a:pt x="8609" y="1063"/>
                    <a:pt x="8609" y="1063"/>
                  </a:cubicBezTo>
                  <a:cubicBezTo>
                    <a:pt x="8359" y="697"/>
                    <a:pt x="7118" y="0"/>
                    <a:pt x="5726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41"/>
            <p:cNvSpPr/>
            <p:nvPr/>
          </p:nvSpPr>
          <p:spPr>
            <a:xfrm>
              <a:off x="1405897" y="2120715"/>
              <a:ext cx="193778" cy="174458"/>
            </a:xfrm>
            <a:custGeom>
              <a:avLst/>
              <a:gdLst/>
              <a:ahLst/>
              <a:cxnLst/>
              <a:rect l="l" t="t" r="r" b="b"/>
              <a:pathLst>
                <a:path w="6389" h="5752" extrusionOk="0">
                  <a:moveTo>
                    <a:pt x="1842" y="0"/>
                  </a:moveTo>
                  <a:cubicBezTo>
                    <a:pt x="953" y="0"/>
                    <a:pt x="205" y="263"/>
                    <a:pt x="137" y="799"/>
                  </a:cubicBezTo>
                  <a:cubicBezTo>
                    <a:pt x="1" y="1882"/>
                    <a:pt x="3272" y="5751"/>
                    <a:pt x="4772" y="5751"/>
                  </a:cubicBezTo>
                  <a:cubicBezTo>
                    <a:pt x="4838" y="5751"/>
                    <a:pt x="4901" y="5744"/>
                    <a:pt x="4960" y="5728"/>
                  </a:cubicBezTo>
                  <a:cubicBezTo>
                    <a:pt x="6364" y="5359"/>
                    <a:pt x="6388" y="537"/>
                    <a:pt x="6388" y="537"/>
                  </a:cubicBezTo>
                  <a:lnTo>
                    <a:pt x="6388" y="537"/>
                  </a:lnTo>
                  <a:cubicBezTo>
                    <a:pt x="6388" y="537"/>
                    <a:pt x="5597" y="1132"/>
                    <a:pt x="5012" y="1132"/>
                  </a:cubicBezTo>
                  <a:cubicBezTo>
                    <a:pt x="4848" y="1132"/>
                    <a:pt x="4700" y="1086"/>
                    <a:pt x="4590" y="966"/>
                  </a:cubicBezTo>
                  <a:cubicBezTo>
                    <a:pt x="3995" y="326"/>
                    <a:pt x="2831" y="0"/>
                    <a:pt x="1842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41"/>
            <p:cNvSpPr/>
            <p:nvPr/>
          </p:nvSpPr>
          <p:spPr>
            <a:xfrm>
              <a:off x="1181455" y="2113527"/>
              <a:ext cx="529077" cy="539783"/>
            </a:xfrm>
            <a:custGeom>
              <a:avLst/>
              <a:gdLst/>
              <a:ahLst/>
              <a:cxnLst/>
              <a:rect l="l" t="t" r="r" b="b"/>
              <a:pathLst>
                <a:path w="17444" h="17797" extrusionOk="0">
                  <a:moveTo>
                    <a:pt x="6585" y="0"/>
                  </a:moveTo>
                  <a:cubicBezTo>
                    <a:pt x="1" y="4620"/>
                    <a:pt x="2334" y="11704"/>
                    <a:pt x="2334" y="11704"/>
                  </a:cubicBezTo>
                  <a:lnTo>
                    <a:pt x="2608" y="16966"/>
                  </a:lnTo>
                  <a:cubicBezTo>
                    <a:pt x="4059" y="17603"/>
                    <a:pt x="5602" y="17796"/>
                    <a:pt x="6940" y="17796"/>
                  </a:cubicBezTo>
                  <a:cubicBezTo>
                    <a:pt x="9007" y="17796"/>
                    <a:pt x="10585" y="17336"/>
                    <a:pt x="10585" y="17336"/>
                  </a:cubicBezTo>
                  <a:cubicBezTo>
                    <a:pt x="10847" y="15073"/>
                    <a:pt x="12121" y="12716"/>
                    <a:pt x="12729" y="11859"/>
                  </a:cubicBezTo>
                  <a:cubicBezTo>
                    <a:pt x="14360" y="9573"/>
                    <a:pt x="17443" y="5167"/>
                    <a:pt x="15538" y="2774"/>
                  </a:cubicBezTo>
                  <a:cubicBezTo>
                    <a:pt x="14950" y="2035"/>
                    <a:pt x="14345" y="1893"/>
                    <a:pt x="13616" y="1893"/>
                  </a:cubicBezTo>
                  <a:cubicBezTo>
                    <a:pt x="13158" y="1893"/>
                    <a:pt x="12650" y="1949"/>
                    <a:pt x="12067" y="1949"/>
                  </a:cubicBezTo>
                  <a:cubicBezTo>
                    <a:pt x="11589" y="1949"/>
                    <a:pt x="11061" y="1911"/>
                    <a:pt x="10466" y="1774"/>
                  </a:cubicBezTo>
                  <a:cubicBezTo>
                    <a:pt x="8002" y="1203"/>
                    <a:pt x="6585" y="0"/>
                    <a:pt x="6585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41"/>
            <p:cNvSpPr/>
            <p:nvPr/>
          </p:nvSpPr>
          <p:spPr>
            <a:xfrm>
              <a:off x="1515509" y="2115741"/>
              <a:ext cx="154926" cy="152712"/>
            </a:xfrm>
            <a:custGeom>
              <a:avLst/>
              <a:gdLst/>
              <a:ahLst/>
              <a:cxnLst/>
              <a:rect l="l" t="t" r="r" b="b"/>
              <a:pathLst>
                <a:path w="5108" h="5035" extrusionOk="0">
                  <a:moveTo>
                    <a:pt x="2859" y="0"/>
                  </a:moveTo>
                  <a:cubicBezTo>
                    <a:pt x="2731" y="0"/>
                    <a:pt x="2616" y="22"/>
                    <a:pt x="2524" y="70"/>
                  </a:cubicBezTo>
                  <a:cubicBezTo>
                    <a:pt x="1953" y="368"/>
                    <a:pt x="0" y="5035"/>
                    <a:pt x="0" y="5035"/>
                  </a:cubicBezTo>
                  <a:cubicBezTo>
                    <a:pt x="1662" y="3192"/>
                    <a:pt x="2879" y="2738"/>
                    <a:pt x="3674" y="2738"/>
                  </a:cubicBezTo>
                  <a:cubicBezTo>
                    <a:pt x="4447" y="2738"/>
                    <a:pt x="4822" y="3166"/>
                    <a:pt x="4822" y="3166"/>
                  </a:cubicBezTo>
                  <a:cubicBezTo>
                    <a:pt x="4822" y="3166"/>
                    <a:pt x="5108" y="1773"/>
                    <a:pt x="4822" y="1130"/>
                  </a:cubicBezTo>
                  <a:cubicBezTo>
                    <a:pt x="4582" y="590"/>
                    <a:pt x="3529" y="0"/>
                    <a:pt x="2859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41"/>
            <p:cNvSpPr/>
            <p:nvPr/>
          </p:nvSpPr>
          <p:spPr>
            <a:xfrm>
              <a:off x="1479022" y="2155776"/>
              <a:ext cx="321073" cy="782180"/>
            </a:xfrm>
            <a:custGeom>
              <a:avLst/>
              <a:gdLst/>
              <a:ahLst/>
              <a:cxnLst/>
              <a:rect l="l" t="t" r="r" b="b"/>
              <a:pathLst>
                <a:path w="10586" h="25789" extrusionOk="0">
                  <a:moveTo>
                    <a:pt x="3834" y="0"/>
                  </a:moveTo>
                  <a:cubicBezTo>
                    <a:pt x="3834" y="0"/>
                    <a:pt x="215" y="3048"/>
                    <a:pt x="96" y="8584"/>
                  </a:cubicBezTo>
                  <a:cubicBezTo>
                    <a:pt x="1" y="13228"/>
                    <a:pt x="5251" y="22146"/>
                    <a:pt x="6978" y="24944"/>
                  </a:cubicBezTo>
                  <a:cubicBezTo>
                    <a:pt x="7001" y="24991"/>
                    <a:pt x="7037" y="25039"/>
                    <a:pt x="7061" y="25087"/>
                  </a:cubicBezTo>
                  <a:cubicBezTo>
                    <a:pt x="7347" y="25539"/>
                    <a:pt x="7502" y="25789"/>
                    <a:pt x="7502" y="25789"/>
                  </a:cubicBezTo>
                  <a:cubicBezTo>
                    <a:pt x="7502" y="25789"/>
                    <a:pt x="9692" y="25265"/>
                    <a:pt x="10585" y="23443"/>
                  </a:cubicBezTo>
                  <a:cubicBezTo>
                    <a:pt x="10585" y="23443"/>
                    <a:pt x="10478" y="23193"/>
                    <a:pt x="10311" y="22812"/>
                  </a:cubicBezTo>
                  <a:cubicBezTo>
                    <a:pt x="10288" y="22753"/>
                    <a:pt x="10264" y="22693"/>
                    <a:pt x="10228" y="22622"/>
                  </a:cubicBezTo>
                  <a:cubicBezTo>
                    <a:pt x="9847" y="21705"/>
                    <a:pt x="9216" y="20241"/>
                    <a:pt x="8847" y="19383"/>
                  </a:cubicBezTo>
                  <a:cubicBezTo>
                    <a:pt x="8275" y="18062"/>
                    <a:pt x="5227" y="13823"/>
                    <a:pt x="5227" y="13823"/>
                  </a:cubicBezTo>
                  <a:cubicBezTo>
                    <a:pt x="5227" y="13823"/>
                    <a:pt x="5739" y="13252"/>
                    <a:pt x="5227" y="12966"/>
                  </a:cubicBezTo>
                  <a:cubicBezTo>
                    <a:pt x="4704" y="12680"/>
                    <a:pt x="5739" y="11680"/>
                    <a:pt x="6311" y="7894"/>
                  </a:cubicBezTo>
                  <a:cubicBezTo>
                    <a:pt x="6870" y="4096"/>
                    <a:pt x="6251" y="941"/>
                    <a:pt x="6251" y="941"/>
                  </a:cubicBezTo>
                  <a:cubicBezTo>
                    <a:pt x="6251" y="941"/>
                    <a:pt x="5680" y="441"/>
                    <a:pt x="3834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41"/>
            <p:cNvSpPr/>
            <p:nvPr/>
          </p:nvSpPr>
          <p:spPr>
            <a:xfrm>
              <a:off x="1573288" y="2184287"/>
              <a:ext cx="321771" cy="557223"/>
            </a:xfrm>
            <a:custGeom>
              <a:avLst/>
              <a:gdLst/>
              <a:ahLst/>
              <a:cxnLst/>
              <a:rect l="l" t="t" r="r" b="b"/>
              <a:pathLst>
                <a:path w="10609" h="18372" extrusionOk="0">
                  <a:moveTo>
                    <a:pt x="2179" y="1"/>
                  </a:moveTo>
                  <a:cubicBezTo>
                    <a:pt x="2179" y="1"/>
                    <a:pt x="0" y="1620"/>
                    <a:pt x="1274" y="4085"/>
                  </a:cubicBezTo>
                  <a:lnTo>
                    <a:pt x="7322" y="10347"/>
                  </a:lnTo>
                  <a:cubicBezTo>
                    <a:pt x="4001" y="13883"/>
                    <a:pt x="3667" y="15336"/>
                    <a:pt x="1274" y="16967"/>
                  </a:cubicBezTo>
                  <a:lnTo>
                    <a:pt x="2179" y="18372"/>
                  </a:lnTo>
                  <a:cubicBezTo>
                    <a:pt x="2179" y="18372"/>
                    <a:pt x="10585" y="11919"/>
                    <a:pt x="10597" y="10347"/>
                  </a:cubicBezTo>
                  <a:cubicBezTo>
                    <a:pt x="10609" y="9680"/>
                    <a:pt x="5465" y="1537"/>
                    <a:pt x="2179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41"/>
            <p:cNvSpPr/>
            <p:nvPr/>
          </p:nvSpPr>
          <p:spPr>
            <a:xfrm>
              <a:off x="1498282" y="2698774"/>
              <a:ext cx="159991" cy="89807"/>
            </a:xfrm>
            <a:custGeom>
              <a:avLst/>
              <a:gdLst/>
              <a:ahLst/>
              <a:cxnLst/>
              <a:rect l="l" t="t" r="r" b="b"/>
              <a:pathLst>
                <a:path w="5275" h="2961" extrusionOk="0">
                  <a:moveTo>
                    <a:pt x="3673" y="1"/>
                  </a:moveTo>
                  <a:cubicBezTo>
                    <a:pt x="3653" y="1"/>
                    <a:pt x="3635" y="2"/>
                    <a:pt x="3616" y="4"/>
                  </a:cubicBezTo>
                  <a:cubicBezTo>
                    <a:pt x="3616" y="4"/>
                    <a:pt x="2461" y="135"/>
                    <a:pt x="1735" y="314"/>
                  </a:cubicBezTo>
                  <a:cubicBezTo>
                    <a:pt x="1009" y="492"/>
                    <a:pt x="44" y="683"/>
                    <a:pt x="9" y="826"/>
                  </a:cubicBezTo>
                  <a:cubicBezTo>
                    <a:pt x="1" y="877"/>
                    <a:pt x="177" y="894"/>
                    <a:pt x="415" y="894"/>
                  </a:cubicBezTo>
                  <a:cubicBezTo>
                    <a:pt x="891" y="894"/>
                    <a:pt x="1616" y="826"/>
                    <a:pt x="1616" y="826"/>
                  </a:cubicBezTo>
                  <a:lnTo>
                    <a:pt x="1616" y="826"/>
                  </a:lnTo>
                  <a:cubicBezTo>
                    <a:pt x="1616" y="826"/>
                    <a:pt x="282" y="1373"/>
                    <a:pt x="247" y="1588"/>
                  </a:cubicBezTo>
                  <a:cubicBezTo>
                    <a:pt x="241" y="1636"/>
                    <a:pt x="325" y="1655"/>
                    <a:pt x="457" y="1655"/>
                  </a:cubicBezTo>
                  <a:cubicBezTo>
                    <a:pt x="912" y="1655"/>
                    <a:pt x="1949" y="1433"/>
                    <a:pt x="1949" y="1433"/>
                  </a:cubicBezTo>
                  <a:lnTo>
                    <a:pt x="1949" y="1433"/>
                  </a:lnTo>
                  <a:cubicBezTo>
                    <a:pt x="1949" y="1433"/>
                    <a:pt x="854" y="2100"/>
                    <a:pt x="913" y="2278"/>
                  </a:cubicBezTo>
                  <a:cubicBezTo>
                    <a:pt x="923" y="2308"/>
                    <a:pt x="968" y="2320"/>
                    <a:pt x="1036" y="2320"/>
                  </a:cubicBezTo>
                  <a:cubicBezTo>
                    <a:pt x="1380" y="2320"/>
                    <a:pt x="2318" y="2004"/>
                    <a:pt x="2318" y="2004"/>
                  </a:cubicBezTo>
                  <a:lnTo>
                    <a:pt x="2318" y="2004"/>
                  </a:lnTo>
                  <a:cubicBezTo>
                    <a:pt x="2318" y="2004"/>
                    <a:pt x="2068" y="2647"/>
                    <a:pt x="1806" y="2945"/>
                  </a:cubicBezTo>
                  <a:cubicBezTo>
                    <a:pt x="1806" y="2945"/>
                    <a:pt x="1835" y="2960"/>
                    <a:pt x="1891" y="2960"/>
                  </a:cubicBezTo>
                  <a:cubicBezTo>
                    <a:pt x="2007" y="2960"/>
                    <a:pt x="2241" y="2896"/>
                    <a:pt x="2592" y="2504"/>
                  </a:cubicBezTo>
                  <a:cubicBezTo>
                    <a:pt x="3128" y="1921"/>
                    <a:pt x="3961" y="2100"/>
                    <a:pt x="4628" y="1588"/>
                  </a:cubicBezTo>
                  <a:cubicBezTo>
                    <a:pt x="5275" y="1080"/>
                    <a:pt x="4287" y="1"/>
                    <a:pt x="3673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41"/>
            <p:cNvSpPr/>
            <p:nvPr/>
          </p:nvSpPr>
          <p:spPr>
            <a:xfrm>
              <a:off x="1119703" y="2095450"/>
              <a:ext cx="300843" cy="663408"/>
            </a:xfrm>
            <a:custGeom>
              <a:avLst/>
              <a:gdLst/>
              <a:ahLst/>
              <a:cxnLst/>
              <a:rect l="l" t="t" r="r" b="b"/>
              <a:pathLst>
                <a:path w="9919" h="21873" extrusionOk="0">
                  <a:moveTo>
                    <a:pt x="8014" y="1"/>
                  </a:moveTo>
                  <a:cubicBezTo>
                    <a:pt x="7014" y="191"/>
                    <a:pt x="3239" y="7192"/>
                    <a:pt x="3513" y="8811"/>
                  </a:cubicBezTo>
                  <a:cubicBezTo>
                    <a:pt x="3787" y="10443"/>
                    <a:pt x="2382" y="10050"/>
                    <a:pt x="2108" y="10264"/>
                  </a:cubicBezTo>
                  <a:cubicBezTo>
                    <a:pt x="1834" y="10478"/>
                    <a:pt x="1" y="14479"/>
                    <a:pt x="441" y="16098"/>
                  </a:cubicBezTo>
                  <a:cubicBezTo>
                    <a:pt x="870" y="17717"/>
                    <a:pt x="1834" y="21873"/>
                    <a:pt x="1834" y="21873"/>
                  </a:cubicBezTo>
                  <a:cubicBezTo>
                    <a:pt x="1834" y="21873"/>
                    <a:pt x="1299" y="15015"/>
                    <a:pt x="2073" y="13764"/>
                  </a:cubicBezTo>
                  <a:cubicBezTo>
                    <a:pt x="2846" y="12502"/>
                    <a:pt x="6156" y="7621"/>
                    <a:pt x="7204" y="5037"/>
                  </a:cubicBezTo>
                  <a:cubicBezTo>
                    <a:pt x="8252" y="2442"/>
                    <a:pt x="9919" y="1370"/>
                    <a:pt x="9919" y="1370"/>
                  </a:cubicBezTo>
                  <a:cubicBezTo>
                    <a:pt x="9621" y="298"/>
                    <a:pt x="8014" y="1"/>
                    <a:pt x="8014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41"/>
            <p:cNvSpPr/>
            <p:nvPr/>
          </p:nvSpPr>
          <p:spPr>
            <a:xfrm>
              <a:off x="1066625" y="2058174"/>
              <a:ext cx="202968" cy="236301"/>
            </a:xfrm>
            <a:custGeom>
              <a:avLst/>
              <a:gdLst/>
              <a:ahLst/>
              <a:cxnLst/>
              <a:rect l="l" t="t" r="r" b="b"/>
              <a:pathLst>
                <a:path w="6692" h="7791" extrusionOk="0">
                  <a:moveTo>
                    <a:pt x="4204" y="1"/>
                  </a:moveTo>
                  <a:cubicBezTo>
                    <a:pt x="2836" y="1"/>
                    <a:pt x="3215" y="1396"/>
                    <a:pt x="3215" y="1396"/>
                  </a:cubicBezTo>
                  <a:cubicBezTo>
                    <a:pt x="3215" y="1396"/>
                    <a:pt x="3203" y="1420"/>
                    <a:pt x="3192" y="1444"/>
                  </a:cubicBezTo>
                  <a:cubicBezTo>
                    <a:pt x="3168" y="1468"/>
                    <a:pt x="3144" y="1527"/>
                    <a:pt x="3108" y="1587"/>
                  </a:cubicBezTo>
                  <a:cubicBezTo>
                    <a:pt x="2549" y="2575"/>
                    <a:pt x="1" y="7135"/>
                    <a:pt x="584" y="7683"/>
                  </a:cubicBezTo>
                  <a:cubicBezTo>
                    <a:pt x="655" y="7754"/>
                    <a:pt x="775" y="7790"/>
                    <a:pt x="906" y="7790"/>
                  </a:cubicBezTo>
                  <a:cubicBezTo>
                    <a:pt x="916" y="7790"/>
                    <a:pt x="927" y="7791"/>
                    <a:pt x="939" y="7791"/>
                  </a:cubicBezTo>
                  <a:cubicBezTo>
                    <a:pt x="1930" y="7791"/>
                    <a:pt x="4061" y="6240"/>
                    <a:pt x="4073" y="6064"/>
                  </a:cubicBezTo>
                  <a:cubicBezTo>
                    <a:pt x="4084" y="5861"/>
                    <a:pt x="5358" y="4087"/>
                    <a:pt x="5358" y="4087"/>
                  </a:cubicBezTo>
                  <a:cubicBezTo>
                    <a:pt x="5358" y="4087"/>
                    <a:pt x="6061" y="3647"/>
                    <a:pt x="6430" y="3111"/>
                  </a:cubicBezTo>
                  <a:cubicBezTo>
                    <a:pt x="6466" y="3063"/>
                    <a:pt x="6501" y="3004"/>
                    <a:pt x="6537" y="2944"/>
                  </a:cubicBezTo>
                  <a:cubicBezTo>
                    <a:pt x="6632" y="2754"/>
                    <a:pt x="6692" y="2563"/>
                    <a:pt x="6656" y="2361"/>
                  </a:cubicBezTo>
                  <a:cubicBezTo>
                    <a:pt x="6490" y="1539"/>
                    <a:pt x="6180" y="301"/>
                    <a:pt x="4632" y="39"/>
                  </a:cubicBezTo>
                  <a:cubicBezTo>
                    <a:pt x="4473" y="13"/>
                    <a:pt x="4331" y="1"/>
                    <a:pt x="4204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41"/>
            <p:cNvSpPr/>
            <p:nvPr/>
          </p:nvSpPr>
          <p:spPr>
            <a:xfrm>
              <a:off x="1010303" y="2020353"/>
              <a:ext cx="322499" cy="270786"/>
            </a:xfrm>
            <a:custGeom>
              <a:avLst/>
              <a:gdLst/>
              <a:ahLst/>
              <a:cxnLst/>
              <a:rect l="l" t="t" r="r" b="b"/>
              <a:pathLst>
                <a:path w="10633" h="8928" extrusionOk="0">
                  <a:moveTo>
                    <a:pt x="10037" y="0"/>
                  </a:moveTo>
                  <a:cubicBezTo>
                    <a:pt x="7668" y="977"/>
                    <a:pt x="3155" y="4239"/>
                    <a:pt x="1870" y="5918"/>
                  </a:cubicBezTo>
                  <a:cubicBezTo>
                    <a:pt x="1608" y="6275"/>
                    <a:pt x="0" y="8156"/>
                    <a:pt x="1274" y="8728"/>
                  </a:cubicBezTo>
                  <a:cubicBezTo>
                    <a:pt x="1568" y="8862"/>
                    <a:pt x="1866" y="8928"/>
                    <a:pt x="2163" y="8928"/>
                  </a:cubicBezTo>
                  <a:cubicBezTo>
                    <a:pt x="3154" y="8928"/>
                    <a:pt x="4141" y="8198"/>
                    <a:pt x="4965" y="6870"/>
                  </a:cubicBezTo>
                  <a:cubicBezTo>
                    <a:pt x="6049" y="5144"/>
                    <a:pt x="10633" y="1108"/>
                    <a:pt x="10633" y="1108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41"/>
            <p:cNvSpPr/>
            <p:nvPr/>
          </p:nvSpPr>
          <p:spPr>
            <a:xfrm>
              <a:off x="1015337" y="2056324"/>
              <a:ext cx="235846" cy="246947"/>
            </a:xfrm>
            <a:custGeom>
              <a:avLst/>
              <a:gdLst/>
              <a:ahLst/>
              <a:cxnLst/>
              <a:rect l="l" t="t" r="r" b="b"/>
              <a:pathLst>
                <a:path w="7776" h="8142" extrusionOk="0">
                  <a:moveTo>
                    <a:pt x="5844" y="1"/>
                  </a:moveTo>
                  <a:cubicBezTo>
                    <a:pt x="5314" y="1"/>
                    <a:pt x="4823" y="303"/>
                    <a:pt x="4823" y="303"/>
                  </a:cubicBezTo>
                  <a:lnTo>
                    <a:pt x="4597" y="1196"/>
                  </a:lnTo>
                  <a:lnTo>
                    <a:pt x="4585" y="1196"/>
                  </a:lnTo>
                  <a:cubicBezTo>
                    <a:pt x="4573" y="1207"/>
                    <a:pt x="4525" y="1231"/>
                    <a:pt x="4442" y="1279"/>
                  </a:cubicBezTo>
                  <a:cubicBezTo>
                    <a:pt x="3823" y="1636"/>
                    <a:pt x="1418" y="3089"/>
                    <a:pt x="882" y="4220"/>
                  </a:cubicBezTo>
                  <a:cubicBezTo>
                    <a:pt x="251" y="5506"/>
                    <a:pt x="1" y="7422"/>
                    <a:pt x="1108" y="8054"/>
                  </a:cubicBezTo>
                  <a:cubicBezTo>
                    <a:pt x="1216" y="8114"/>
                    <a:pt x="1350" y="8141"/>
                    <a:pt x="1503" y="8141"/>
                  </a:cubicBezTo>
                  <a:cubicBezTo>
                    <a:pt x="1806" y="8141"/>
                    <a:pt x="2185" y="8033"/>
                    <a:pt x="2597" y="7851"/>
                  </a:cubicBezTo>
                  <a:cubicBezTo>
                    <a:pt x="4121" y="7196"/>
                    <a:pt x="6061" y="5613"/>
                    <a:pt x="6037" y="5256"/>
                  </a:cubicBezTo>
                  <a:cubicBezTo>
                    <a:pt x="6002" y="4767"/>
                    <a:pt x="7014" y="3541"/>
                    <a:pt x="7014" y="3541"/>
                  </a:cubicBezTo>
                  <a:lnTo>
                    <a:pt x="7407" y="3089"/>
                  </a:lnTo>
                  <a:lnTo>
                    <a:pt x="7538" y="2946"/>
                  </a:lnTo>
                  <a:lnTo>
                    <a:pt x="7776" y="2660"/>
                  </a:lnTo>
                  <a:cubicBezTo>
                    <a:pt x="7371" y="2648"/>
                    <a:pt x="5347" y="1303"/>
                    <a:pt x="5109" y="731"/>
                  </a:cubicBezTo>
                  <a:cubicBezTo>
                    <a:pt x="4859" y="172"/>
                    <a:pt x="6323" y="100"/>
                    <a:pt x="6323" y="100"/>
                  </a:cubicBezTo>
                  <a:cubicBezTo>
                    <a:pt x="6168" y="28"/>
                    <a:pt x="6005" y="1"/>
                    <a:pt x="5844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41"/>
            <p:cNvSpPr/>
            <p:nvPr/>
          </p:nvSpPr>
          <p:spPr>
            <a:xfrm>
              <a:off x="1304231" y="1887629"/>
              <a:ext cx="107308" cy="166330"/>
            </a:xfrm>
            <a:custGeom>
              <a:avLst/>
              <a:gdLst/>
              <a:ahLst/>
              <a:cxnLst/>
              <a:rect l="l" t="t" r="r" b="b"/>
              <a:pathLst>
                <a:path w="3538" h="5484" extrusionOk="0">
                  <a:moveTo>
                    <a:pt x="1653" y="1"/>
                  </a:moveTo>
                  <a:cubicBezTo>
                    <a:pt x="1552" y="1"/>
                    <a:pt x="1803" y="439"/>
                    <a:pt x="1573" y="1983"/>
                  </a:cubicBezTo>
                  <a:cubicBezTo>
                    <a:pt x="1573" y="1983"/>
                    <a:pt x="1454" y="721"/>
                    <a:pt x="1120" y="507"/>
                  </a:cubicBezTo>
                  <a:cubicBezTo>
                    <a:pt x="1064" y="469"/>
                    <a:pt x="1022" y="452"/>
                    <a:pt x="991" y="452"/>
                  </a:cubicBezTo>
                  <a:cubicBezTo>
                    <a:pt x="864" y="452"/>
                    <a:pt x="920" y="737"/>
                    <a:pt x="930" y="1090"/>
                  </a:cubicBezTo>
                  <a:cubicBezTo>
                    <a:pt x="942" y="1150"/>
                    <a:pt x="942" y="1209"/>
                    <a:pt x="942" y="1269"/>
                  </a:cubicBezTo>
                  <a:cubicBezTo>
                    <a:pt x="942" y="1269"/>
                    <a:pt x="900" y="1218"/>
                    <a:pt x="849" y="1218"/>
                  </a:cubicBezTo>
                  <a:cubicBezTo>
                    <a:pt x="783" y="1218"/>
                    <a:pt x="701" y="1300"/>
                    <a:pt x="668" y="1674"/>
                  </a:cubicBezTo>
                  <a:cubicBezTo>
                    <a:pt x="620" y="2328"/>
                    <a:pt x="370" y="3721"/>
                    <a:pt x="1" y="4531"/>
                  </a:cubicBezTo>
                  <a:cubicBezTo>
                    <a:pt x="1" y="4531"/>
                    <a:pt x="108" y="5484"/>
                    <a:pt x="942" y="5484"/>
                  </a:cubicBezTo>
                  <a:cubicBezTo>
                    <a:pt x="2287" y="5484"/>
                    <a:pt x="2073" y="4150"/>
                    <a:pt x="3537" y="3555"/>
                  </a:cubicBezTo>
                  <a:cubicBezTo>
                    <a:pt x="3537" y="3555"/>
                    <a:pt x="3533" y="3390"/>
                    <a:pt x="3265" y="3390"/>
                  </a:cubicBezTo>
                  <a:cubicBezTo>
                    <a:pt x="3095" y="3390"/>
                    <a:pt x="2819" y="3456"/>
                    <a:pt x="2370" y="3674"/>
                  </a:cubicBezTo>
                  <a:cubicBezTo>
                    <a:pt x="2370" y="3674"/>
                    <a:pt x="2394" y="3579"/>
                    <a:pt x="2418" y="3412"/>
                  </a:cubicBezTo>
                  <a:cubicBezTo>
                    <a:pt x="2573" y="2697"/>
                    <a:pt x="2942" y="745"/>
                    <a:pt x="2692" y="495"/>
                  </a:cubicBezTo>
                  <a:cubicBezTo>
                    <a:pt x="2655" y="460"/>
                    <a:pt x="2626" y="443"/>
                    <a:pt x="2602" y="443"/>
                  </a:cubicBezTo>
                  <a:cubicBezTo>
                    <a:pt x="2460" y="443"/>
                    <a:pt x="2487" y="1018"/>
                    <a:pt x="2192" y="1924"/>
                  </a:cubicBezTo>
                  <a:cubicBezTo>
                    <a:pt x="2192" y="1876"/>
                    <a:pt x="2192" y="257"/>
                    <a:pt x="1751" y="42"/>
                  </a:cubicBezTo>
                  <a:cubicBezTo>
                    <a:pt x="1702" y="16"/>
                    <a:pt x="1671" y="1"/>
                    <a:pt x="1653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41"/>
            <p:cNvSpPr/>
            <p:nvPr/>
          </p:nvSpPr>
          <p:spPr>
            <a:xfrm>
              <a:off x="1362737" y="2086958"/>
              <a:ext cx="182405" cy="113252"/>
            </a:xfrm>
            <a:custGeom>
              <a:avLst/>
              <a:gdLst/>
              <a:ahLst/>
              <a:cxnLst/>
              <a:rect l="l" t="t" r="r" b="b"/>
              <a:pathLst>
                <a:path w="6014" h="3734" extrusionOk="0">
                  <a:moveTo>
                    <a:pt x="2751" y="1"/>
                  </a:moveTo>
                  <a:cubicBezTo>
                    <a:pt x="2058" y="1"/>
                    <a:pt x="1481" y="119"/>
                    <a:pt x="1310" y="447"/>
                  </a:cubicBezTo>
                  <a:cubicBezTo>
                    <a:pt x="1001" y="1043"/>
                    <a:pt x="1" y="3734"/>
                    <a:pt x="1" y="3734"/>
                  </a:cubicBezTo>
                  <a:cubicBezTo>
                    <a:pt x="1093" y="2045"/>
                    <a:pt x="2561" y="1615"/>
                    <a:pt x="3773" y="1615"/>
                  </a:cubicBezTo>
                  <a:cubicBezTo>
                    <a:pt x="5031" y="1615"/>
                    <a:pt x="6013" y="2079"/>
                    <a:pt x="6013" y="2079"/>
                  </a:cubicBezTo>
                  <a:cubicBezTo>
                    <a:pt x="6013" y="2079"/>
                    <a:pt x="5751" y="412"/>
                    <a:pt x="4513" y="186"/>
                  </a:cubicBezTo>
                  <a:cubicBezTo>
                    <a:pt x="3953" y="79"/>
                    <a:pt x="3314" y="1"/>
                    <a:pt x="2751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41"/>
            <p:cNvSpPr/>
            <p:nvPr/>
          </p:nvSpPr>
          <p:spPr>
            <a:xfrm>
              <a:off x="1441474" y="1995452"/>
              <a:ext cx="114860" cy="199784"/>
            </a:xfrm>
            <a:custGeom>
              <a:avLst/>
              <a:gdLst/>
              <a:ahLst/>
              <a:cxnLst/>
              <a:rect l="l" t="t" r="r" b="b"/>
              <a:pathLst>
                <a:path w="3787" h="6587" extrusionOk="0">
                  <a:moveTo>
                    <a:pt x="867" y="1"/>
                  </a:moveTo>
                  <a:cubicBezTo>
                    <a:pt x="526" y="1"/>
                    <a:pt x="318" y="190"/>
                    <a:pt x="381" y="702"/>
                  </a:cubicBezTo>
                  <a:cubicBezTo>
                    <a:pt x="739" y="3607"/>
                    <a:pt x="0" y="5762"/>
                    <a:pt x="0" y="5762"/>
                  </a:cubicBezTo>
                  <a:cubicBezTo>
                    <a:pt x="265" y="6392"/>
                    <a:pt x="712" y="6586"/>
                    <a:pt x="1162" y="6586"/>
                  </a:cubicBezTo>
                  <a:cubicBezTo>
                    <a:pt x="1886" y="6586"/>
                    <a:pt x="2620" y="6084"/>
                    <a:pt x="2620" y="6084"/>
                  </a:cubicBezTo>
                  <a:cubicBezTo>
                    <a:pt x="2608" y="3655"/>
                    <a:pt x="3787" y="1464"/>
                    <a:pt x="3787" y="1464"/>
                  </a:cubicBezTo>
                  <a:cubicBezTo>
                    <a:pt x="3787" y="1464"/>
                    <a:pt x="1814" y="1"/>
                    <a:pt x="867" y="1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41"/>
            <p:cNvSpPr/>
            <p:nvPr/>
          </p:nvSpPr>
          <p:spPr>
            <a:xfrm>
              <a:off x="1392066" y="1926664"/>
              <a:ext cx="49438" cy="64815"/>
            </a:xfrm>
            <a:custGeom>
              <a:avLst/>
              <a:gdLst/>
              <a:ahLst/>
              <a:cxnLst/>
              <a:rect l="l" t="t" r="r" b="b"/>
              <a:pathLst>
                <a:path w="1630" h="2137" extrusionOk="0">
                  <a:moveTo>
                    <a:pt x="1087" y="1"/>
                  </a:moveTo>
                  <a:cubicBezTo>
                    <a:pt x="962" y="1"/>
                    <a:pt x="817" y="86"/>
                    <a:pt x="653" y="315"/>
                  </a:cubicBezTo>
                  <a:cubicBezTo>
                    <a:pt x="0" y="1235"/>
                    <a:pt x="531" y="2137"/>
                    <a:pt x="930" y="2137"/>
                  </a:cubicBezTo>
                  <a:cubicBezTo>
                    <a:pt x="975" y="2137"/>
                    <a:pt x="1018" y="2125"/>
                    <a:pt x="1058" y="2101"/>
                  </a:cubicBezTo>
                  <a:cubicBezTo>
                    <a:pt x="1439" y="1863"/>
                    <a:pt x="1629" y="684"/>
                    <a:pt x="1629" y="684"/>
                  </a:cubicBezTo>
                  <a:cubicBezTo>
                    <a:pt x="1629" y="684"/>
                    <a:pt x="1441" y="1"/>
                    <a:pt x="1087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41"/>
            <p:cNvSpPr/>
            <p:nvPr/>
          </p:nvSpPr>
          <p:spPr>
            <a:xfrm>
              <a:off x="1584116" y="2043859"/>
              <a:ext cx="60387" cy="48831"/>
            </a:xfrm>
            <a:custGeom>
              <a:avLst/>
              <a:gdLst/>
              <a:ahLst/>
              <a:cxnLst/>
              <a:rect l="l" t="t" r="r" b="b"/>
              <a:pathLst>
                <a:path w="1991" h="1610" extrusionOk="0">
                  <a:moveTo>
                    <a:pt x="1340" y="0"/>
                  </a:moveTo>
                  <a:cubicBezTo>
                    <a:pt x="1119" y="0"/>
                    <a:pt x="905" y="59"/>
                    <a:pt x="905" y="59"/>
                  </a:cubicBezTo>
                  <a:cubicBezTo>
                    <a:pt x="905" y="59"/>
                    <a:pt x="0" y="833"/>
                    <a:pt x="0" y="1285"/>
                  </a:cubicBezTo>
                  <a:cubicBezTo>
                    <a:pt x="0" y="1477"/>
                    <a:pt x="223" y="1609"/>
                    <a:pt x="518" y="1609"/>
                  </a:cubicBezTo>
                  <a:cubicBezTo>
                    <a:pt x="918" y="1609"/>
                    <a:pt x="1451" y="1366"/>
                    <a:pt x="1739" y="702"/>
                  </a:cubicBezTo>
                  <a:cubicBezTo>
                    <a:pt x="1991" y="120"/>
                    <a:pt x="1657" y="0"/>
                    <a:pt x="1340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41"/>
            <p:cNvSpPr/>
            <p:nvPr/>
          </p:nvSpPr>
          <p:spPr>
            <a:xfrm>
              <a:off x="1392370" y="1868551"/>
              <a:ext cx="265448" cy="261141"/>
            </a:xfrm>
            <a:custGeom>
              <a:avLst/>
              <a:gdLst/>
              <a:ahLst/>
              <a:cxnLst/>
              <a:rect l="l" t="t" r="r" b="b"/>
              <a:pathLst>
                <a:path w="8752" h="8610" extrusionOk="0">
                  <a:moveTo>
                    <a:pt x="4624" y="1"/>
                  </a:moveTo>
                  <a:cubicBezTo>
                    <a:pt x="3525" y="1"/>
                    <a:pt x="2635" y="665"/>
                    <a:pt x="1965" y="1850"/>
                  </a:cubicBezTo>
                  <a:cubicBezTo>
                    <a:pt x="0" y="5351"/>
                    <a:pt x="345" y="7077"/>
                    <a:pt x="2131" y="8089"/>
                  </a:cubicBezTo>
                  <a:cubicBezTo>
                    <a:pt x="2710" y="8414"/>
                    <a:pt x="3269" y="8610"/>
                    <a:pt x="3829" y="8610"/>
                  </a:cubicBezTo>
                  <a:cubicBezTo>
                    <a:pt x="5054" y="8610"/>
                    <a:pt x="6284" y="7671"/>
                    <a:pt x="7739" y="5089"/>
                  </a:cubicBezTo>
                  <a:cubicBezTo>
                    <a:pt x="8751" y="3291"/>
                    <a:pt x="8537" y="1707"/>
                    <a:pt x="6537" y="576"/>
                  </a:cubicBezTo>
                  <a:cubicBezTo>
                    <a:pt x="5842" y="186"/>
                    <a:pt x="5204" y="1"/>
                    <a:pt x="4624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41"/>
            <p:cNvSpPr/>
            <p:nvPr/>
          </p:nvSpPr>
          <p:spPr>
            <a:xfrm>
              <a:off x="1415633" y="1839829"/>
              <a:ext cx="255894" cy="220984"/>
            </a:xfrm>
            <a:custGeom>
              <a:avLst/>
              <a:gdLst/>
              <a:ahLst/>
              <a:cxnLst/>
              <a:rect l="l" t="t" r="r" b="b"/>
              <a:pathLst>
                <a:path w="8437" h="7286" extrusionOk="0">
                  <a:moveTo>
                    <a:pt x="4671" y="1"/>
                  </a:moveTo>
                  <a:cubicBezTo>
                    <a:pt x="2268" y="1"/>
                    <a:pt x="0" y="3225"/>
                    <a:pt x="852" y="3547"/>
                  </a:cubicBezTo>
                  <a:cubicBezTo>
                    <a:pt x="989" y="3600"/>
                    <a:pt x="1145" y="3624"/>
                    <a:pt x="1314" y="3624"/>
                  </a:cubicBezTo>
                  <a:cubicBezTo>
                    <a:pt x="2369" y="3624"/>
                    <a:pt x="3951" y="2700"/>
                    <a:pt x="4710" y="2095"/>
                  </a:cubicBezTo>
                  <a:cubicBezTo>
                    <a:pt x="4965" y="1891"/>
                    <a:pt x="5199" y="1818"/>
                    <a:pt x="5403" y="1818"/>
                  </a:cubicBezTo>
                  <a:cubicBezTo>
                    <a:pt x="5912" y="1818"/>
                    <a:pt x="6234" y="2273"/>
                    <a:pt x="6234" y="2273"/>
                  </a:cubicBezTo>
                  <a:cubicBezTo>
                    <a:pt x="6234" y="2273"/>
                    <a:pt x="7294" y="2607"/>
                    <a:pt x="6913" y="3797"/>
                  </a:cubicBezTo>
                  <a:cubicBezTo>
                    <a:pt x="6544" y="4988"/>
                    <a:pt x="6460" y="6786"/>
                    <a:pt x="6460" y="6786"/>
                  </a:cubicBezTo>
                  <a:cubicBezTo>
                    <a:pt x="6460" y="6786"/>
                    <a:pt x="6233" y="7286"/>
                    <a:pt x="6387" y="7286"/>
                  </a:cubicBezTo>
                  <a:cubicBezTo>
                    <a:pt x="6469" y="7286"/>
                    <a:pt x="6661" y="7142"/>
                    <a:pt x="7055" y="6702"/>
                  </a:cubicBezTo>
                  <a:cubicBezTo>
                    <a:pt x="8187" y="5428"/>
                    <a:pt x="8437" y="1452"/>
                    <a:pt x="5722" y="225"/>
                  </a:cubicBezTo>
                  <a:cubicBezTo>
                    <a:pt x="5375" y="69"/>
                    <a:pt x="5022" y="1"/>
                    <a:pt x="4671" y="1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41"/>
            <p:cNvSpPr/>
            <p:nvPr/>
          </p:nvSpPr>
          <p:spPr>
            <a:xfrm>
              <a:off x="1566221" y="2182831"/>
              <a:ext cx="347612" cy="547487"/>
            </a:xfrm>
            <a:custGeom>
              <a:avLst/>
              <a:gdLst/>
              <a:ahLst/>
              <a:cxnLst/>
              <a:rect l="l" t="t" r="r" b="b"/>
              <a:pathLst>
                <a:path w="11461" h="18051" extrusionOk="0">
                  <a:moveTo>
                    <a:pt x="2860" y="0"/>
                  </a:moveTo>
                  <a:cubicBezTo>
                    <a:pt x="1896" y="0"/>
                    <a:pt x="0" y="489"/>
                    <a:pt x="959" y="4561"/>
                  </a:cubicBezTo>
                  <a:cubicBezTo>
                    <a:pt x="959" y="4561"/>
                    <a:pt x="1614" y="6121"/>
                    <a:pt x="2888" y="6514"/>
                  </a:cubicBezTo>
                  <a:cubicBezTo>
                    <a:pt x="4174" y="6895"/>
                    <a:pt x="6389" y="10145"/>
                    <a:pt x="6389" y="10145"/>
                  </a:cubicBezTo>
                  <a:cubicBezTo>
                    <a:pt x="6389" y="10145"/>
                    <a:pt x="5984" y="10217"/>
                    <a:pt x="5972" y="10550"/>
                  </a:cubicBezTo>
                  <a:cubicBezTo>
                    <a:pt x="5948" y="10860"/>
                    <a:pt x="3603" y="14967"/>
                    <a:pt x="2400" y="15979"/>
                  </a:cubicBezTo>
                  <a:cubicBezTo>
                    <a:pt x="2352" y="16015"/>
                    <a:pt x="2317" y="16051"/>
                    <a:pt x="2269" y="16074"/>
                  </a:cubicBezTo>
                  <a:cubicBezTo>
                    <a:pt x="2198" y="16134"/>
                    <a:pt x="2126" y="16170"/>
                    <a:pt x="2067" y="16182"/>
                  </a:cubicBezTo>
                  <a:cubicBezTo>
                    <a:pt x="1043" y="16503"/>
                    <a:pt x="4222" y="17979"/>
                    <a:pt x="5365" y="18051"/>
                  </a:cubicBezTo>
                  <a:cubicBezTo>
                    <a:pt x="5365" y="18051"/>
                    <a:pt x="5639" y="17718"/>
                    <a:pt x="6008" y="17420"/>
                  </a:cubicBezTo>
                  <a:cubicBezTo>
                    <a:pt x="6067" y="17360"/>
                    <a:pt x="6139" y="17313"/>
                    <a:pt x="6210" y="17265"/>
                  </a:cubicBezTo>
                  <a:cubicBezTo>
                    <a:pt x="6365" y="17158"/>
                    <a:pt x="6543" y="17063"/>
                    <a:pt x="6710" y="17015"/>
                  </a:cubicBezTo>
                  <a:cubicBezTo>
                    <a:pt x="7353" y="16836"/>
                    <a:pt x="11246" y="11717"/>
                    <a:pt x="11354" y="10145"/>
                  </a:cubicBezTo>
                  <a:cubicBezTo>
                    <a:pt x="11461" y="8574"/>
                    <a:pt x="6091" y="1668"/>
                    <a:pt x="3376" y="49"/>
                  </a:cubicBezTo>
                  <a:cubicBezTo>
                    <a:pt x="3376" y="49"/>
                    <a:pt x="3165" y="0"/>
                    <a:pt x="2860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41"/>
            <p:cNvSpPr/>
            <p:nvPr/>
          </p:nvSpPr>
          <p:spPr>
            <a:xfrm>
              <a:off x="631481" y="3655838"/>
              <a:ext cx="266540" cy="213826"/>
            </a:xfrm>
            <a:custGeom>
              <a:avLst/>
              <a:gdLst/>
              <a:ahLst/>
              <a:cxnLst/>
              <a:rect l="l" t="t" r="r" b="b"/>
              <a:pathLst>
                <a:path w="8788" h="7050" extrusionOk="0">
                  <a:moveTo>
                    <a:pt x="6716" y="1"/>
                  </a:moveTo>
                  <a:cubicBezTo>
                    <a:pt x="6537" y="620"/>
                    <a:pt x="6192" y="977"/>
                    <a:pt x="5763" y="1155"/>
                  </a:cubicBezTo>
                  <a:cubicBezTo>
                    <a:pt x="5585" y="1227"/>
                    <a:pt x="5406" y="1263"/>
                    <a:pt x="5204" y="1286"/>
                  </a:cubicBezTo>
                  <a:cubicBezTo>
                    <a:pt x="5102" y="1298"/>
                    <a:pt x="4995" y="1304"/>
                    <a:pt x="4885" y="1304"/>
                  </a:cubicBezTo>
                  <a:cubicBezTo>
                    <a:pt x="4775" y="1304"/>
                    <a:pt x="4662" y="1298"/>
                    <a:pt x="4549" y="1286"/>
                  </a:cubicBezTo>
                  <a:cubicBezTo>
                    <a:pt x="4370" y="1275"/>
                    <a:pt x="4192" y="1251"/>
                    <a:pt x="4013" y="1215"/>
                  </a:cubicBezTo>
                  <a:cubicBezTo>
                    <a:pt x="2847" y="997"/>
                    <a:pt x="1631" y="450"/>
                    <a:pt x="1068" y="450"/>
                  </a:cubicBezTo>
                  <a:cubicBezTo>
                    <a:pt x="1016" y="450"/>
                    <a:pt x="970" y="455"/>
                    <a:pt x="929" y="465"/>
                  </a:cubicBezTo>
                  <a:cubicBezTo>
                    <a:pt x="24" y="667"/>
                    <a:pt x="1" y="1548"/>
                    <a:pt x="1" y="1548"/>
                  </a:cubicBezTo>
                  <a:cubicBezTo>
                    <a:pt x="1858" y="4644"/>
                    <a:pt x="5966" y="7049"/>
                    <a:pt x="5966" y="7049"/>
                  </a:cubicBezTo>
                  <a:cubicBezTo>
                    <a:pt x="8002" y="5358"/>
                    <a:pt x="7537" y="4680"/>
                    <a:pt x="7954" y="3953"/>
                  </a:cubicBezTo>
                  <a:cubicBezTo>
                    <a:pt x="8383" y="3215"/>
                    <a:pt x="8787" y="2822"/>
                    <a:pt x="8787" y="2822"/>
                  </a:cubicBezTo>
                  <a:cubicBezTo>
                    <a:pt x="8537" y="1794"/>
                    <a:pt x="7974" y="1588"/>
                    <a:pt x="7564" y="1588"/>
                  </a:cubicBezTo>
                  <a:cubicBezTo>
                    <a:pt x="7291" y="1588"/>
                    <a:pt x="7085" y="1679"/>
                    <a:pt x="7085" y="1679"/>
                  </a:cubicBezTo>
                  <a:cubicBezTo>
                    <a:pt x="7811" y="620"/>
                    <a:pt x="6716" y="1"/>
                    <a:pt x="67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41"/>
            <p:cNvSpPr/>
            <p:nvPr/>
          </p:nvSpPr>
          <p:spPr>
            <a:xfrm>
              <a:off x="631481" y="3702576"/>
              <a:ext cx="191049" cy="167088"/>
            </a:xfrm>
            <a:custGeom>
              <a:avLst/>
              <a:gdLst/>
              <a:ahLst/>
              <a:cxnLst/>
              <a:rect l="l" t="t" r="r" b="b"/>
              <a:pathLst>
                <a:path w="6299" h="5509" extrusionOk="0">
                  <a:moveTo>
                    <a:pt x="91" y="1"/>
                  </a:moveTo>
                  <a:cubicBezTo>
                    <a:pt x="33" y="1"/>
                    <a:pt x="1" y="7"/>
                    <a:pt x="1" y="7"/>
                  </a:cubicBezTo>
                  <a:cubicBezTo>
                    <a:pt x="1858" y="3103"/>
                    <a:pt x="5966" y="5508"/>
                    <a:pt x="5966" y="5508"/>
                  </a:cubicBezTo>
                  <a:cubicBezTo>
                    <a:pt x="6299" y="4246"/>
                    <a:pt x="1822" y="1912"/>
                    <a:pt x="1263" y="888"/>
                  </a:cubicBezTo>
                  <a:cubicBezTo>
                    <a:pt x="816" y="88"/>
                    <a:pt x="296" y="1"/>
                    <a:pt x="91" y="1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41"/>
            <p:cNvSpPr/>
            <p:nvPr/>
          </p:nvSpPr>
          <p:spPr>
            <a:xfrm>
              <a:off x="789288" y="3690869"/>
              <a:ext cx="31452" cy="36002"/>
            </a:xfrm>
            <a:custGeom>
              <a:avLst/>
              <a:gdLst/>
              <a:ahLst/>
              <a:cxnLst/>
              <a:rect l="l" t="t" r="r" b="b"/>
              <a:pathLst>
                <a:path w="1037" h="1187" extrusionOk="0">
                  <a:moveTo>
                    <a:pt x="560" y="0"/>
                  </a:moveTo>
                  <a:cubicBezTo>
                    <a:pt x="382" y="72"/>
                    <a:pt x="203" y="108"/>
                    <a:pt x="1" y="131"/>
                  </a:cubicBezTo>
                  <a:cubicBezTo>
                    <a:pt x="362" y="492"/>
                    <a:pt x="427" y="1187"/>
                    <a:pt x="608" y="1187"/>
                  </a:cubicBezTo>
                  <a:cubicBezTo>
                    <a:pt x="654" y="1187"/>
                    <a:pt x="707" y="1142"/>
                    <a:pt x="775" y="1036"/>
                  </a:cubicBezTo>
                  <a:cubicBezTo>
                    <a:pt x="1036" y="620"/>
                    <a:pt x="751" y="215"/>
                    <a:pt x="560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41"/>
            <p:cNvSpPr/>
            <p:nvPr/>
          </p:nvSpPr>
          <p:spPr>
            <a:xfrm>
              <a:off x="753195" y="3692688"/>
              <a:ext cx="28541" cy="32605"/>
            </a:xfrm>
            <a:custGeom>
              <a:avLst/>
              <a:gdLst/>
              <a:ahLst/>
              <a:cxnLst/>
              <a:rect l="l" t="t" r="r" b="b"/>
              <a:pathLst>
                <a:path w="941" h="1075" extrusionOk="0">
                  <a:moveTo>
                    <a:pt x="0" y="0"/>
                  </a:moveTo>
                  <a:lnTo>
                    <a:pt x="0" y="0"/>
                  </a:lnTo>
                  <a:cubicBezTo>
                    <a:pt x="171" y="393"/>
                    <a:pt x="283" y="1074"/>
                    <a:pt x="529" y="1074"/>
                  </a:cubicBezTo>
                  <a:cubicBezTo>
                    <a:pt x="574" y="1074"/>
                    <a:pt x="623" y="1052"/>
                    <a:pt x="679" y="1000"/>
                  </a:cubicBezTo>
                  <a:cubicBezTo>
                    <a:pt x="941" y="750"/>
                    <a:pt x="750" y="357"/>
                    <a:pt x="536" y="71"/>
                  </a:cubicBezTo>
                  <a:cubicBezTo>
                    <a:pt x="357" y="60"/>
                    <a:pt x="179" y="36"/>
                    <a:pt x="0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41"/>
            <p:cNvSpPr/>
            <p:nvPr/>
          </p:nvSpPr>
          <p:spPr>
            <a:xfrm>
              <a:off x="1480842" y="3880583"/>
              <a:ext cx="200785" cy="184437"/>
            </a:xfrm>
            <a:custGeom>
              <a:avLst/>
              <a:gdLst/>
              <a:ahLst/>
              <a:cxnLst/>
              <a:rect l="l" t="t" r="r" b="b"/>
              <a:pathLst>
                <a:path w="6620" h="6081" extrusionOk="0">
                  <a:moveTo>
                    <a:pt x="3152" y="1"/>
                  </a:moveTo>
                  <a:cubicBezTo>
                    <a:pt x="2672" y="1"/>
                    <a:pt x="2298" y="80"/>
                    <a:pt x="2298" y="80"/>
                  </a:cubicBezTo>
                  <a:cubicBezTo>
                    <a:pt x="2548" y="699"/>
                    <a:pt x="2584" y="1223"/>
                    <a:pt x="2489" y="1663"/>
                  </a:cubicBezTo>
                  <a:cubicBezTo>
                    <a:pt x="2441" y="1877"/>
                    <a:pt x="2358" y="2080"/>
                    <a:pt x="2250" y="2258"/>
                  </a:cubicBezTo>
                  <a:cubicBezTo>
                    <a:pt x="2167" y="2413"/>
                    <a:pt x="2072" y="2556"/>
                    <a:pt x="1953" y="2687"/>
                  </a:cubicBezTo>
                  <a:cubicBezTo>
                    <a:pt x="1822" y="2854"/>
                    <a:pt x="1667" y="2997"/>
                    <a:pt x="1512" y="3139"/>
                  </a:cubicBezTo>
                  <a:cubicBezTo>
                    <a:pt x="953" y="3640"/>
                    <a:pt x="357" y="3997"/>
                    <a:pt x="250" y="4390"/>
                  </a:cubicBezTo>
                  <a:cubicBezTo>
                    <a:pt x="0" y="5271"/>
                    <a:pt x="250" y="6080"/>
                    <a:pt x="250" y="6080"/>
                  </a:cubicBezTo>
                  <a:lnTo>
                    <a:pt x="6060" y="6080"/>
                  </a:lnTo>
                  <a:cubicBezTo>
                    <a:pt x="6620" y="3497"/>
                    <a:pt x="5834" y="3247"/>
                    <a:pt x="5715" y="2413"/>
                  </a:cubicBezTo>
                  <a:cubicBezTo>
                    <a:pt x="5584" y="1580"/>
                    <a:pt x="5679" y="580"/>
                    <a:pt x="5679" y="580"/>
                  </a:cubicBezTo>
                  <a:cubicBezTo>
                    <a:pt x="5522" y="496"/>
                    <a:pt x="5399" y="465"/>
                    <a:pt x="5303" y="465"/>
                  </a:cubicBezTo>
                  <a:cubicBezTo>
                    <a:pt x="5017" y="465"/>
                    <a:pt x="4977" y="746"/>
                    <a:pt x="4977" y="746"/>
                  </a:cubicBezTo>
                  <a:cubicBezTo>
                    <a:pt x="4580" y="134"/>
                    <a:pt x="3776" y="1"/>
                    <a:pt x="3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41"/>
            <p:cNvSpPr/>
            <p:nvPr/>
          </p:nvSpPr>
          <p:spPr>
            <a:xfrm>
              <a:off x="1549085" y="3928140"/>
              <a:ext cx="72610" cy="33606"/>
            </a:xfrm>
            <a:custGeom>
              <a:avLst/>
              <a:gdLst/>
              <a:ahLst/>
              <a:cxnLst/>
              <a:rect l="l" t="t" r="r" b="b"/>
              <a:pathLst>
                <a:path w="2394" h="1108" extrusionOk="0">
                  <a:moveTo>
                    <a:pt x="780" y="1"/>
                  </a:moveTo>
                  <a:cubicBezTo>
                    <a:pt x="562" y="1"/>
                    <a:pt x="379" y="44"/>
                    <a:pt x="239" y="95"/>
                  </a:cubicBezTo>
                  <a:cubicBezTo>
                    <a:pt x="191" y="309"/>
                    <a:pt x="108" y="512"/>
                    <a:pt x="0" y="690"/>
                  </a:cubicBezTo>
                  <a:cubicBezTo>
                    <a:pt x="230" y="628"/>
                    <a:pt x="443" y="602"/>
                    <a:pt x="639" y="602"/>
                  </a:cubicBezTo>
                  <a:cubicBezTo>
                    <a:pt x="1262" y="602"/>
                    <a:pt x="1703" y="866"/>
                    <a:pt x="1929" y="1048"/>
                  </a:cubicBezTo>
                  <a:cubicBezTo>
                    <a:pt x="1989" y="1083"/>
                    <a:pt x="2048" y="1107"/>
                    <a:pt x="2108" y="1107"/>
                  </a:cubicBezTo>
                  <a:cubicBezTo>
                    <a:pt x="2179" y="1107"/>
                    <a:pt x="2251" y="1071"/>
                    <a:pt x="2298" y="1012"/>
                  </a:cubicBezTo>
                  <a:cubicBezTo>
                    <a:pt x="2394" y="905"/>
                    <a:pt x="2382" y="726"/>
                    <a:pt x="2263" y="631"/>
                  </a:cubicBezTo>
                  <a:cubicBezTo>
                    <a:pt x="1681" y="141"/>
                    <a:pt x="1173" y="1"/>
                    <a:pt x="780" y="1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41"/>
            <p:cNvSpPr/>
            <p:nvPr/>
          </p:nvSpPr>
          <p:spPr>
            <a:xfrm>
              <a:off x="1526701" y="3960320"/>
              <a:ext cx="79465" cy="33211"/>
            </a:xfrm>
            <a:custGeom>
              <a:avLst/>
              <a:gdLst/>
              <a:ahLst/>
              <a:cxnLst/>
              <a:rect l="l" t="t" r="r" b="b"/>
              <a:pathLst>
                <a:path w="2620" h="1095" extrusionOk="0">
                  <a:moveTo>
                    <a:pt x="971" y="0"/>
                  </a:moveTo>
                  <a:cubicBezTo>
                    <a:pt x="764" y="0"/>
                    <a:pt x="583" y="27"/>
                    <a:pt x="441" y="58"/>
                  </a:cubicBezTo>
                  <a:cubicBezTo>
                    <a:pt x="310" y="225"/>
                    <a:pt x="155" y="368"/>
                    <a:pt x="0" y="510"/>
                  </a:cubicBezTo>
                  <a:cubicBezTo>
                    <a:pt x="110" y="494"/>
                    <a:pt x="221" y="487"/>
                    <a:pt x="330" y="487"/>
                  </a:cubicBezTo>
                  <a:cubicBezTo>
                    <a:pt x="1094" y="487"/>
                    <a:pt x="1812" y="850"/>
                    <a:pt x="2155" y="1058"/>
                  </a:cubicBezTo>
                  <a:cubicBezTo>
                    <a:pt x="2201" y="1083"/>
                    <a:pt x="2249" y="1095"/>
                    <a:pt x="2296" y="1095"/>
                  </a:cubicBezTo>
                  <a:cubicBezTo>
                    <a:pt x="2383" y="1095"/>
                    <a:pt x="2466" y="1053"/>
                    <a:pt x="2512" y="975"/>
                  </a:cubicBezTo>
                  <a:lnTo>
                    <a:pt x="2548" y="915"/>
                  </a:lnTo>
                  <a:cubicBezTo>
                    <a:pt x="2620" y="808"/>
                    <a:pt x="2596" y="653"/>
                    <a:pt x="2489" y="570"/>
                  </a:cubicBezTo>
                  <a:cubicBezTo>
                    <a:pt x="1949" y="119"/>
                    <a:pt x="1403" y="0"/>
                    <a:pt x="971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68" name="Google Shape;5168;p41"/>
            <p:cNvGrpSpPr/>
            <p:nvPr/>
          </p:nvGrpSpPr>
          <p:grpSpPr>
            <a:xfrm>
              <a:off x="6473050" y="1383350"/>
              <a:ext cx="1758209" cy="2673972"/>
              <a:chOff x="6837636" y="1225555"/>
              <a:chExt cx="1866266" cy="2838008"/>
            </a:xfrm>
          </p:grpSpPr>
          <p:sp>
            <p:nvSpPr>
              <p:cNvPr id="5169" name="Google Shape;5169;p41"/>
              <p:cNvSpPr/>
              <p:nvPr/>
            </p:nvSpPr>
            <p:spPr>
              <a:xfrm>
                <a:off x="7269171" y="3860595"/>
                <a:ext cx="255682" cy="202968"/>
              </a:xfrm>
              <a:custGeom>
                <a:avLst/>
                <a:gdLst/>
                <a:ahLst/>
                <a:cxnLst/>
                <a:rect l="l" t="t" r="r" b="b"/>
                <a:pathLst>
                  <a:path w="8430" h="6692" extrusionOk="0">
                    <a:moveTo>
                      <a:pt x="4084" y="0"/>
                    </a:moveTo>
                    <a:cubicBezTo>
                      <a:pt x="3798" y="1727"/>
                      <a:pt x="3453" y="2513"/>
                      <a:pt x="3001" y="2941"/>
                    </a:cubicBezTo>
                    <a:cubicBezTo>
                      <a:pt x="2584" y="3334"/>
                      <a:pt x="2072" y="3417"/>
                      <a:pt x="1417" y="3644"/>
                    </a:cubicBezTo>
                    <a:cubicBezTo>
                      <a:pt x="524" y="3953"/>
                      <a:pt x="203" y="4596"/>
                      <a:pt x="108" y="5215"/>
                    </a:cubicBezTo>
                    <a:cubicBezTo>
                      <a:pt x="0" y="5977"/>
                      <a:pt x="239" y="6692"/>
                      <a:pt x="239" y="6692"/>
                    </a:cubicBezTo>
                    <a:lnTo>
                      <a:pt x="7906" y="6692"/>
                    </a:lnTo>
                    <a:cubicBezTo>
                      <a:pt x="8430" y="3644"/>
                      <a:pt x="7585" y="596"/>
                      <a:pt x="7585" y="596"/>
                    </a:cubicBezTo>
                    <a:lnTo>
                      <a:pt x="4084" y="0"/>
                    </a:lnTo>
                    <a:close/>
                  </a:path>
                </a:pathLst>
              </a:custGeom>
              <a:solidFill>
                <a:srgbClr val="FC46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0" name="Google Shape;5170;p41"/>
              <p:cNvSpPr/>
              <p:nvPr/>
            </p:nvSpPr>
            <p:spPr>
              <a:xfrm>
                <a:off x="8038340" y="3860595"/>
                <a:ext cx="259685" cy="202968"/>
              </a:xfrm>
              <a:custGeom>
                <a:avLst/>
                <a:gdLst/>
                <a:ahLst/>
                <a:cxnLst/>
                <a:rect l="l" t="t" r="r" b="b"/>
                <a:pathLst>
                  <a:path w="8562" h="6692" extrusionOk="0">
                    <a:moveTo>
                      <a:pt x="4358" y="0"/>
                    </a:moveTo>
                    <a:lnTo>
                      <a:pt x="858" y="596"/>
                    </a:lnTo>
                    <a:cubicBezTo>
                      <a:pt x="858" y="596"/>
                      <a:pt x="1" y="3644"/>
                      <a:pt x="536" y="6692"/>
                    </a:cubicBezTo>
                    <a:lnTo>
                      <a:pt x="8204" y="6692"/>
                    </a:lnTo>
                    <a:cubicBezTo>
                      <a:pt x="8204" y="6692"/>
                      <a:pt x="8561" y="5644"/>
                      <a:pt x="8216" y="4751"/>
                    </a:cubicBezTo>
                    <a:cubicBezTo>
                      <a:pt x="8037" y="4299"/>
                      <a:pt x="7692" y="3870"/>
                      <a:pt x="7025" y="3644"/>
                    </a:cubicBezTo>
                    <a:cubicBezTo>
                      <a:pt x="6454" y="3441"/>
                      <a:pt x="5990" y="3358"/>
                      <a:pt x="5597" y="3072"/>
                    </a:cubicBezTo>
                    <a:cubicBezTo>
                      <a:pt x="5061" y="2679"/>
                      <a:pt x="4680" y="1917"/>
                      <a:pt x="4358" y="0"/>
                    </a:cubicBezTo>
                    <a:close/>
                  </a:path>
                </a:pathLst>
              </a:custGeom>
              <a:solidFill>
                <a:srgbClr val="FC46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1" name="Google Shape;5171;p41"/>
              <p:cNvSpPr/>
              <p:nvPr/>
            </p:nvSpPr>
            <p:spPr>
              <a:xfrm>
                <a:off x="6837636" y="1225555"/>
                <a:ext cx="224290" cy="190776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6290" extrusionOk="0">
                    <a:moveTo>
                      <a:pt x="5068" y="1"/>
                    </a:moveTo>
                    <a:cubicBezTo>
                      <a:pt x="4936" y="1"/>
                      <a:pt x="4763" y="52"/>
                      <a:pt x="4727" y="309"/>
                    </a:cubicBezTo>
                    <a:cubicBezTo>
                      <a:pt x="4680" y="750"/>
                      <a:pt x="5013" y="1357"/>
                      <a:pt x="4930" y="1547"/>
                    </a:cubicBezTo>
                    <a:cubicBezTo>
                      <a:pt x="4918" y="1583"/>
                      <a:pt x="4894" y="1619"/>
                      <a:pt x="4870" y="1655"/>
                    </a:cubicBezTo>
                    <a:cubicBezTo>
                      <a:pt x="4787" y="1786"/>
                      <a:pt x="4656" y="1869"/>
                      <a:pt x="4525" y="1881"/>
                    </a:cubicBezTo>
                    <a:lnTo>
                      <a:pt x="4501" y="1881"/>
                    </a:lnTo>
                    <a:cubicBezTo>
                      <a:pt x="4001" y="1869"/>
                      <a:pt x="3132" y="1178"/>
                      <a:pt x="2763" y="845"/>
                    </a:cubicBezTo>
                    <a:cubicBezTo>
                      <a:pt x="2390" y="472"/>
                      <a:pt x="1878" y="22"/>
                      <a:pt x="1582" y="22"/>
                    </a:cubicBezTo>
                    <a:cubicBezTo>
                      <a:pt x="1491" y="22"/>
                      <a:pt x="1421" y="65"/>
                      <a:pt x="1382" y="166"/>
                    </a:cubicBezTo>
                    <a:cubicBezTo>
                      <a:pt x="1215" y="583"/>
                      <a:pt x="1763" y="559"/>
                      <a:pt x="2667" y="1821"/>
                    </a:cubicBezTo>
                    <a:lnTo>
                      <a:pt x="2584" y="1952"/>
                    </a:lnTo>
                    <a:cubicBezTo>
                      <a:pt x="2589" y="1960"/>
                      <a:pt x="2587" y="1964"/>
                      <a:pt x="2578" y="1964"/>
                    </a:cubicBezTo>
                    <a:cubicBezTo>
                      <a:pt x="2482" y="1964"/>
                      <a:pt x="1615" y="1509"/>
                      <a:pt x="917" y="964"/>
                    </a:cubicBezTo>
                    <a:cubicBezTo>
                      <a:pt x="771" y="848"/>
                      <a:pt x="657" y="803"/>
                      <a:pt x="569" y="803"/>
                    </a:cubicBezTo>
                    <a:cubicBezTo>
                      <a:pt x="344" y="803"/>
                      <a:pt x="301" y="1104"/>
                      <a:pt x="370" y="1250"/>
                    </a:cubicBezTo>
                    <a:cubicBezTo>
                      <a:pt x="465" y="1464"/>
                      <a:pt x="1048" y="1809"/>
                      <a:pt x="1429" y="2107"/>
                    </a:cubicBezTo>
                    <a:cubicBezTo>
                      <a:pt x="1679" y="2298"/>
                      <a:pt x="1941" y="2512"/>
                      <a:pt x="2108" y="2631"/>
                    </a:cubicBezTo>
                    <a:lnTo>
                      <a:pt x="2060" y="2833"/>
                    </a:lnTo>
                    <a:cubicBezTo>
                      <a:pt x="1021" y="2607"/>
                      <a:pt x="679" y="2253"/>
                      <a:pt x="445" y="2253"/>
                    </a:cubicBezTo>
                    <a:cubicBezTo>
                      <a:pt x="384" y="2253"/>
                      <a:pt x="331" y="2277"/>
                      <a:pt x="274" y="2333"/>
                    </a:cubicBezTo>
                    <a:cubicBezTo>
                      <a:pt x="0" y="2595"/>
                      <a:pt x="810" y="3155"/>
                      <a:pt x="1227" y="3250"/>
                    </a:cubicBezTo>
                    <a:cubicBezTo>
                      <a:pt x="1405" y="3286"/>
                      <a:pt x="1715" y="3452"/>
                      <a:pt x="2001" y="3619"/>
                    </a:cubicBezTo>
                    <a:cubicBezTo>
                      <a:pt x="1254" y="3602"/>
                      <a:pt x="910" y="3424"/>
                      <a:pt x="713" y="3424"/>
                    </a:cubicBezTo>
                    <a:cubicBezTo>
                      <a:pt x="637" y="3424"/>
                      <a:pt x="583" y="3451"/>
                      <a:pt x="536" y="3524"/>
                    </a:cubicBezTo>
                    <a:cubicBezTo>
                      <a:pt x="358" y="3810"/>
                      <a:pt x="1132" y="4107"/>
                      <a:pt x="1489" y="4119"/>
                    </a:cubicBezTo>
                    <a:cubicBezTo>
                      <a:pt x="1846" y="4119"/>
                      <a:pt x="2882" y="4536"/>
                      <a:pt x="2882" y="4536"/>
                    </a:cubicBezTo>
                    <a:cubicBezTo>
                      <a:pt x="3644" y="5012"/>
                      <a:pt x="4072" y="5262"/>
                      <a:pt x="4584" y="5310"/>
                    </a:cubicBezTo>
                    <a:cubicBezTo>
                      <a:pt x="5084" y="5346"/>
                      <a:pt x="5287" y="6215"/>
                      <a:pt x="5287" y="6215"/>
                    </a:cubicBezTo>
                    <a:cubicBezTo>
                      <a:pt x="5287" y="6215"/>
                      <a:pt x="5625" y="6289"/>
                      <a:pt x="6030" y="6289"/>
                    </a:cubicBezTo>
                    <a:cubicBezTo>
                      <a:pt x="6611" y="6289"/>
                      <a:pt x="7331" y="6136"/>
                      <a:pt x="7394" y="5393"/>
                    </a:cubicBezTo>
                    <a:cubicBezTo>
                      <a:pt x="7394" y="5393"/>
                      <a:pt x="6287" y="3822"/>
                      <a:pt x="6204" y="3607"/>
                    </a:cubicBezTo>
                    <a:cubicBezTo>
                      <a:pt x="6049" y="3191"/>
                      <a:pt x="6335" y="2548"/>
                      <a:pt x="5882" y="1845"/>
                    </a:cubicBezTo>
                    <a:cubicBezTo>
                      <a:pt x="5442" y="1131"/>
                      <a:pt x="5227" y="23"/>
                      <a:pt x="5227" y="23"/>
                    </a:cubicBezTo>
                    <a:cubicBezTo>
                      <a:pt x="5227" y="23"/>
                      <a:pt x="5157" y="1"/>
                      <a:pt x="5068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2" name="Google Shape;5172;p41"/>
              <p:cNvSpPr/>
              <p:nvPr/>
            </p:nvSpPr>
            <p:spPr>
              <a:xfrm>
                <a:off x="8479277" y="1225555"/>
                <a:ext cx="224624" cy="190776"/>
              </a:xfrm>
              <a:custGeom>
                <a:avLst/>
                <a:gdLst/>
                <a:ahLst/>
                <a:cxnLst/>
                <a:rect l="l" t="t" r="r" b="b"/>
                <a:pathLst>
                  <a:path w="7406" h="6290" extrusionOk="0">
                    <a:moveTo>
                      <a:pt x="2337" y="1"/>
                    </a:moveTo>
                    <a:cubicBezTo>
                      <a:pt x="2250" y="1"/>
                      <a:pt x="2179" y="23"/>
                      <a:pt x="2179" y="23"/>
                    </a:cubicBezTo>
                    <a:cubicBezTo>
                      <a:pt x="2179" y="23"/>
                      <a:pt x="1965" y="1131"/>
                      <a:pt x="1512" y="1845"/>
                    </a:cubicBezTo>
                    <a:cubicBezTo>
                      <a:pt x="1072" y="2548"/>
                      <a:pt x="1358" y="3191"/>
                      <a:pt x="1191" y="3607"/>
                    </a:cubicBezTo>
                    <a:cubicBezTo>
                      <a:pt x="1119" y="3822"/>
                      <a:pt x="0" y="5393"/>
                      <a:pt x="0" y="5393"/>
                    </a:cubicBezTo>
                    <a:cubicBezTo>
                      <a:pt x="70" y="6136"/>
                      <a:pt x="789" y="6289"/>
                      <a:pt x="1368" y="6289"/>
                    </a:cubicBezTo>
                    <a:cubicBezTo>
                      <a:pt x="1772" y="6289"/>
                      <a:pt x="2108" y="6215"/>
                      <a:pt x="2108" y="6215"/>
                    </a:cubicBezTo>
                    <a:cubicBezTo>
                      <a:pt x="2108" y="6215"/>
                      <a:pt x="2310" y="5346"/>
                      <a:pt x="2822" y="5310"/>
                    </a:cubicBezTo>
                    <a:cubicBezTo>
                      <a:pt x="3322" y="5262"/>
                      <a:pt x="3751" y="5012"/>
                      <a:pt x="4513" y="4536"/>
                    </a:cubicBezTo>
                    <a:cubicBezTo>
                      <a:pt x="4513" y="4536"/>
                      <a:pt x="5549" y="4119"/>
                      <a:pt x="5906" y="4119"/>
                    </a:cubicBezTo>
                    <a:cubicBezTo>
                      <a:pt x="6275" y="4107"/>
                      <a:pt x="7037" y="3810"/>
                      <a:pt x="6858" y="3524"/>
                    </a:cubicBezTo>
                    <a:cubicBezTo>
                      <a:pt x="6812" y="3451"/>
                      <a:pt x="6759" y="3424"/>
                      <a:pt x="6684" y="3424"/>
                    </a:cubicBezTo>
                    <a:cubicBezTo>
                      <a:pt x="6490" y="3424"/>
                      <a:pt x="6149" y="3602"/>
                      <a:pt x="5394" y="3619"/>
                    </a:cubicBezTo>
                    <a:cubicBezTo>
                      <a:pt x="5691" y="3452"/>
                      <a:pt x="5989" y="3286"/>
                      <a:pt x="6168" y="3250"/>
                    </a:cubicBezTo>
                    <a:cubicBezTo>
                      <a:pt x="6584" y="3155"/>
                      <a:pt x="7406" y="2595"/>
                      <a:pt x="7132" y="2333"/>
                    </a:cubicBezTo>
                    <a:cubicBezTo>
                      <a:pt x="7073" y="2277"/>
                      <a:pt x="7017" y="2253"/>
                      <a:pt x="6955" y="2253"/>
                    </a:cubicBezTo>
                    <a:cubicBezTo>
                      <a:pt x="6716" y="2253"/>
                      <a:pt x="6376" y="2607"/>
                      <a:pt x="5346" y="2833"/>
                    </a:cubicBezTo>
                    <a:lnTo>
                      <a:pt x="5299" y="2631"/>
                    </a:lnTo>
                    <a:cubicBezTo>
                      <a:pt x="5453" y="2512"/>
                      <a:pt x="5715" y="2298"/>
                      <a:pt x="5965" y="2107"/>
                    </a:cubicBezTo>
                    <a:cubicBezTo>
                      <a:pt x="6346" y="1809"/>
                      <a:pt x="6942" y="1464"/>
                      <a:pt x="7025" y="1250"/>
                    </a:cubicBezTo>
                    <a:cubicBezTo>
                      <a:pt x="7094" y="1104"/>
                      <a:pt x="7057" y="803"/>
                      <a:pt x="6830" y="803"/>
                    </a:cubicBezTo>
                    <a:cubicBezTo>
                      <a:pt x="6743" y="803"/>
                      <a:pt x="6627" y="848"/>
                      <a:pt x="6477" y="964"/>
                    </a:cubicBezTo>
                    <a:cubicBezTo>
                      <a:pt x="5780" y="1509"/>
                      <a:pt x="4922" y="1964"/>
                      <a:pt x="4828" y="1964"/>
                    </a:cubicBezTo>
                    <a:cubicBezTo>
                      <a:pt x="4819" y="1964"/>
                      <a:pt x="4817" y="1960"/>
                      <a:pt x="4822" y="1952"/>
                    </a:cubicBezTo>
                    <a:lnTo>
                      <a:pt x="4727" y="1821"/>
                    </a:lnTo>
                    <a:cubicBezTo>
                      <a:pt x="5632" y="559"/>
                      <a:pt x="6180" y="583"/>
                      <a:pt x="6013" y="166"/>
                    </a:cubicBezTo>
                    <a:cubicBezTo>
                      <a:pt x="5976" y="65"/>
                      <a:pt x="5908" y="22"/>
                      <a:pt x="5818" y="22"/>
                    </a:cubicBezTo>
                    <a:cubicBezTo>
                      <a:pt x="5528" y="22"/>
                      <a:pt x="5014" y="472"/>
                      <a:pt x="4632" y="845"/>
                    </a:cubicBezTo>
                    <a:cubicBezTo>
                      <a:pt x="4275" y="1178"/>
                      <a:pt x="3394" y="1869"/>
                      <a:pt x="2905" y="1881"/>
                    </a:cubicBezTo>
                    <a:lnTo>
                      <a:pt x="2870" y="1881"/>
                    </a:lnTo>
                    <a:cubicBezTo>
                      <a:pt x="2739" y="1869"/>
                      <a:pt x="2620" y="1786"/>
                      <a:pt x="2536" y="1655"/>
                    </a:cubicBezTo>
                    <a:lnTo>
                      <a:pt x="2524" y="1655"/>
                    </a:lnTo>
                    <a:cubicBezTo>
                      <a:pt x="2501" y="1619"/>
                      <a:pt x="2489" y="1583"/>
                      <a:pt x="2465" y="1547"/>
                    </a:cubicBezTo>
                    <a:cubicBezTo>
                      <a:pt x="2381" y="1357"/>
                      <a:pt x="2715" y="750"/>
                      <a:pt x="2667" y="309"/>
                    </a:cubicBezTo>
                    <a:cubicBezTo>
                      <a:pt x="2639" y="52"/>
                      <a:pt x="2469" y="1"/>
                      <a:pt x="2337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3" name="Google Shape;5173;p41"/>
              <p:cNvSpPr/>
              <p:nvPr/>
            </p:nvSpPr>
            <p:spPr>
              <a:xfrm>
                <a:off x="7376054" y="2461988"/>
                <a:ext cx="807840" cy="1446165"/>
              </a:xfrm>
              <a:custGeom>
                <a:avLst/>
                <a:gdLst/>
                <a:ahLst/>
                <a:cxnLst/>
                <a:rect l="l" t="t" r="r" b="b"/>
                <a:pathLst>
                  <a:path w="26635" h="47681" extrusionOk="0">
                    <a:moveTo>
                      <a:pt x="5668" y="1"/>
                    </a:moveTo>
                    <a:lnTo>
                      <a:pt x="1846" y="23670"/>
                    </a:lnTo>
                    <a:lnTo>
                      <a:pt x="1" y="46625"/>
                    </a:lnTo>
                    <a:cubicBezTo>
                      <a:pt x="1" y="46625"/>
                      <a:pt x="324" y="47680"/>
                      <a:pt x="2064" y="47680"/>
                    </a:cubicBezTo>
                    <a:cubicBezTo>
                      <a:pt x="2662" y="47680"/>
                      <a:pt x="3428" y="47556"/>
                      <a:pt x="4406" y="47221"/>
                    </a:cubicBezTo>
                    <a:cubicBezTo>
                      <a:pt x="4406" y="47221"/>
                      <a:pt x="7240" y="25920"/>
                      <a:pt x="7680" y="25456"/>
                    </a:cubicBezTo>
                    <a:cubicBezTo>
                      <a:pt x="8121" y="24992"/>
                      <a:pt x="12609" y="11073"/>
                      <a:pt x="12609" y="11073"/>
                    </a:cubicBezTo>
                    <a:lnTo>
                      <a:pt x="14026" y="11073"/>
                    </a:lnTo>
                    <a:cubicBezTo>
                      <a:pt x="14026" y="11073"/>
                      <a:pt x="18527" y="24992"/>
                      <a:pt x="18955" y="25456"/>
                    </a:cubicBezTo>
                    <a:cubicBezTo>
                      <a:pt x="19396" y="25920"/>
                      <a:pt x="22230" y="47221"/>
                      <a:pt x="22230" y="47221"/>
                    </a:cubicBezTo>
                    <a:cubicBezTo>
                      <a:pt x="23207" y="47556"/>
                      <a:pt x="23973" y="47680"/>
                      <a:pt x="24571" y="47680"/>
                    </a:cubicBezTo>
                    <a:cubicBezTo>
                      <a:pt x="26312" y="47680"/>
                      <a:pt x="26635" y="46625"/>
                      <a:pt x="26635" y="46625"/>
                    </a:cubicBezTo>
                    <a:lnTo>
                      <a:pt x="24801" y="23670"/>
                    </a:lnTo>
                    <a:lnTo>
                      <a:pt x="20979" y="1"/>
                    </a:lnTo>
                    <a:lnTo>
                      <a:pt x="13324" y="858"/>
                    </a:lnTo>
                    <a:lnTo>
                      <a:pt x="5668" y="1"/>
                    </a:ln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4" name="Google Shape;5174;p41"/>
              <p:cNvSpPr/>
              <p:nvPr/>
            </p:nvSpPr>
            <p:spPr>
              <a:xfrm>
                <a:off x="7687331" y="1766855"/>
                <a:ext cx="170485" cy="97208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205" extrusionOk="0">
                    <a:moveTo>
                      <a:pt x="644" y="0"/>
                    </a:moveTo>
                    <a:lnTo>
                      <a:pt x="1" y="1167"/>
                    </a:lnTo>
                    <a:cubicBezTo>
                      <a:pt x="1" y="1167"/>
                      <a:pt x="1198" y="3205"/>
                      <a:pt x="2857" y="3205"/>
                    </a:cubicBezTo>
                    <a:cubicBezTo>
                      <a:pt x="2885" y="3205"/>
                      <a:pt x="2913" y="3204"/>
                      <a:pt x="2942" y="3203"/>
                    </a:cubicBezTo>
                    <a:cubicBezTo>
                      <a:pt x="4644" y="3120"/>
                      <a:pt x="5621" y="834"/>
                      <a:pt x="5621" y="834"/>
                    </a:cubicBezTo>
                    <a:lnTo>
                      <a:pt x="4763" y="0"/>
                    </a:lnTo>
                    <a:cubicBezTo>
                      <a:pt x="4264" y="523"/>
                      <a:pt x="3591" y="705"/>
                      <a:pt x="2930" y="705"/>
                    </a:cubicBezTo>
                    <a:cubicBezTo>
                      <a:pt x="1921" y="705"/>
                      <a:pt x="939" y="281"/>
                      <a:pt x="644" y="0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5" name="Google Shape;5175;p41"/>
              <p:cNvSpPr/>
              <p:nvPr/>
            </p:nvSpPr>
            <p:spPr>
              <a:xfrm>
                <a:off x="7911227" y="1353002"/>
                <a:ext cx="644998" cy="626193"/>
              </a:xfrm>
              <a:custGeom>
                <a:avLst/>
                <a:gdLst/>
                <a:ahLst/>
                <a:cxnLst/>
                <a:rect l="l" t="t" r="r" b="b"/>
                <a:pathLst>
                  <a:path w="21266" h="20646" extrusionOk="0">
                    <a:moveTo>
                      <a:pt x="19491" y="1"/>
                    </a:moveTo>
                    <a:cubicBezTo>
                      <a:pt x="18229" y="1155"/>
                      <a:pt x="12050" y="8906"/>
                      <a:pt x="12050" y="8906"/>
                    </a:cubicBezTo>
                    <a:cubicBezTo>
                      <a:pt x="12050" y="8906"/>
                      <a:pt x="2846" y="12157"/>
                      <a:pt x="1" y="13383"/>
                    </a:cubicBezTo>
                    <a:lnTo>
                      <a:pt x="1989" y="20646"/>
                    </a:lnTo>
                    <a:cubicBezTo>
                      <a:pt x="1989" y="20646"/>
                      <a:pt x="12955" y="15360"/>
                      <a:pt x="15110" y="12919"/>
                    </a:cubicBezTo>
                    <a:cubicBezTo>
                      <a:pt x="17277" y="10478"/>
                      <a:pt x="21265" y="1953"/>
                      <a:pt x="21265" y="1953"/>
                    </a:cubicBezTo>
                    <a:cubicBezTo>
                      <a:pt x="20860" y="251"/>
                      <a:pt x="19491" y="1"/>
                      <a:pt x="19491" y="1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6" name="Google Shape;5176;p41"/>
              <p:cNvSpPr/>
              <p:nvPr/>
            </p:nvSpPr>
            <p:spPr>
              <a:xfrm>
                <a:off x="7471745" y="1749809"/>
                <a:ext cx="563744" cy="835713"/>
              </a:xfrm>
              <a:custGeom>
                <a:avLst/>
                <a:gdLst/>
                <a:ahLst/>
                <a:cxnLst/>
                <a:rect l="l" t="t" r="r" b="b"/>
                <a:pathLst>
                  <a:path w="18587" h="27554" extrusionOk="0">
                    <a:moveTo>
                      <a:pt x="16016" y="0"/>
                    </a:moveTo>
                    <a:cubicBezTo>
                      <a:pt x="14217" y="0"/>
                      <a:pt x="9621" y="2431"/>
                      <a:pt x="9621" y="2431"/>
                    </a:cubicBezTo>
                    <a:cubicBezTo>
                      <a:pt x="9621" y="2431"/>
                      <a:pt x="6070" y="54"/>
                      <a:pt x="4814" y="54"/>
                    </a:cubicBezTo>
                    <a:cubicBezTo>
                      <a:pt x="4696" y="54"/>
                      <a:pt x="4598" y="75"/>
                      <a:pt x="4525" y="122"/>
                    </a:cubicBezTo>
                    <a:cubicBezTo>
                      <a:pt x="1" y="2979"/>
                      <a:pt x="1025" y="25910"/>
                      <a:pt x="1025" y="25910"/>
                    </a:cubicBezTo>
                    <a:cubicBezTo>
                      <a:pt x="1025" y="25910"/>
                      <a:pt x="4108" y="27554"/>
                      <a:pt x="9847" y="27554"/>
                    </a:cubicBezTo>
                    <a:cubicBezTo>
                      <a:pt x="14872" y="27554"/>
                      <a:pt x="18586" y="26232"/>
                      <a:pt x="18586" y="26232"/>
                    </a:cubicBezTo>
                    <a:cubicBezTo>
                      <a:pt x="18586" y="26232"/>
                      <a:pt x="18563" y="9682"/>
                      <a:pt x="18086" y="5658"/>
                    </a:cubicBezTo>
                    <a:cubicBezTo>
                      <a:pt x="17622" y="1634"/>
                      <a:pt x="16455" y="74"/>
                      <a:pt x="16455" y="74"/>
                    </a:cubicBezTo>
                    <a:cubicBezTo>
                      <a:pt x="16340" y="23"/>
                      <a:pt x="16191" y="0"/>
                      <a:pt x="160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7" name="Google Shape;5177;p41"/>
              <p:cNvSpPr/>
              <p:nvPr/>
            </p:nvSpPr>
            <p:spPr>
              <a:xfrm>
                <a:off x="7713688" y="1740468"/>
                <a:ext cx="108005" cy="123595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07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608" y="1930"/>
                      <a:pt x="1" y="2668"/>
                    </a:cubicBezTo>
                    <a:cubicBezTo>
                      <a:pt x="1" y="2668"/>
                      <a:pt x="632" y="4013"/>
                      <a:pt x="1775" y="4073"/>
                    </a:cubicBezTo>
                    <a:cubicBezTo>
                      <a:pt x="1801" y="4074"/>
                      <a:pt x="1827" y="4075"/>
                      <a:pt x="1853" y="4075"/>
                    </a:cubicBezTo>
                    <a:cubicBezTo>
                      <a:pt x="3115" y="4075"/>
                      <a:pt x="3561" y="2668"/>
                      <a:pt x="3561" y="2668"/>
                    </a:cubicBezTo>
                    <a:cubicBezTo>
                      <a:pt x="3561" y="2668"/>
                      <a:pt x="2858" y="811"/>
                      <a:pt x="3561" y="156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A9C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8" name="Google Shape;5178;p41"/>
              <p:cNvSpPr/>
              <p:nvPr/>
            </p:nvSpPr>
            <p:spPr>
              <a:xfrm>
                <a:off x="7628127" y="1437168"/>
                <a:ext cx="285678" cy="245916"/>
              </a:xfrm>
              <a:custGeom>
                <a:avLst/>
                <a:gdLst/>
                <a:ahLst/>
                <a:cxnLst/>
                <a:rect l="l" t="t" r="r" b="b"/>
                <a:pathLst>
                  <a:path w="9419" h="8108" extrusionOk="0">
                    <a:moveTo>
                      <a:pt x="6786" y="1"/>
                    </a:moveTo>
                    <a:cubicBezTo>
                      <a:pt x="6761" y="1"/>
                      <a:pt x="6738" y="8"/>
                      <a:pt x="6715" y="24"/>
                    </a:cubicBezTo>
                    <a:cubicBezTo>
                      <a:pt x="6406" y="238"/>
                      <a:pt x="7203" y="1024"/>
                      <a:pt x="7203" y="1024"/>
                    </a:cubicBezTo>
                    <a:cubicBezTo>
                      <a:pt x="6297" y="587"/>
                      <a:pt x="5243" y="366"/>
                      <a:pt x="4233" y="366"/>
                    </a:cubicBezTo>
                    <a:cubicBezTo>
                      <a:pt x="2244" y="366"/>
                      <a:pt x="428" y="1223"/>
                      <a:pt x="262" y="2976"/>
                    </a:cubicBezTo>
                    <a:cubicBezTo>
                      <a:pt x="0" y="5631"/>
                      <a:pt x="1298" y="8108"/>
                      <a:pt x="1298" y="8108"/>
                    </a:cubicBezTo>
                    <a:lnTo>
                      <a:pt x="7787" y="7691"/>
                    </a:lnTo>
                    <a:cubicBezTo>
                      <a:pt x="9418" y="2560"/>
                      <a:pt x="7680" y="1595"/>
                      <a:pt x="7680" y="1595"/>
                    </a:cubicBezTo>
                    <a:cubicBezTo>
                      <a:pt x="7680" y="1595"/>
                      <a:pt x="8680" y="1452"/>
                      <a:pt x="8549" y="1190"/>
                    </a:cubicBezTo>
                    <a:cubicBezTo>
                      <a:pt x="8505" y="1107"/>
                      <a:pt x="8382" y="1079"/>
                      <a:pt x="8238" y="1079"/>
                    </a:cubicBezTo>
                    <a:cubicBezTo>
                      <a:pt x="7948" y="1079"/>
                      <a:pt x="7573" y="1190"/>
                      <a:pt x="7573" y="1190"/>
                    </a:cubicBezTo>
                    <a:cubicBezTo>
                      <a:pt x="7573" y="1190"/>
                      <a:pt x="7101" y="1"/>
                      <a:pt x="6786" y="1"/>
                    </a:cubicBezTo>
                    <a:close/>
                  </a:path>
                </a:pathLst>
              </a:custGeom>
              <a:solidFill>
                <a:srgbClr val="FC46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9" name="Google Shape;5179;p41"/>
              <p:cNvSpPr/>
              <p:nvPr/>
            </p:nvSpPr>
            <p:spPr>
              <a:xfrm>
                <a:off x="7625488" y="1623940"/>
                <a:ext cx="48892" cy="6342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091" extrusionOk="0">
                    <a:moveTo>
                      <a:pt x="495" y="0"/>
                    </a:moveTo>
                    <a:cubicBezTo>
                      <a:pt x="313" y="0"/>
                      <a:pt x="155" y="131"/>
                      <a:pt x="111" y="545"/>
                    </a:cubicBezTo>
                    <a:cubicBezTo>
                      <a:pt x="0" y="1549"/>
                      <a:pt x="681" y="2090"/>
                      <a:pt x="1105" y="2090"/>
                    </a:cubicBezTo>
                    <a:cubicBezTo>
                      <a:pt x="1229" y="2090"/>
                      <a:pt x="1331" y="2044"/>
                      <a:pt x="1385" y="1950"/>
                    </a:cubicBezTo>
                    <a:cubicBezTo>
                      <a:pt x="1611" y="1533"/>
                      <a:pt x="1183" y="378"/>
                      <a:pt x="1183" y="378"/>
                    </a:cubicBezTo>
                    <a:cubicBezTo>
                      <a:pt x="1183" y="378"/>
                      <a:pt x="805" y="0"/>
                      <a:pt x="495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0" name="Google Shape;5180;p41"/>
              <p:cNvSpPr/>
              <p:nvPr/>
            </p:nvSpPr>
            <p:spPr>
              <a:xfrm>
                <a:off x="7852720" y="1625942"/>
                <a:ext cx="48892" cy="6357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096" extrusionOk="0">
                    <a:moveTo>
                      <a:pt x="1118" y="0"/>
                    </a:moveTo>
                    <a:cubicBezTo>
                      <a:pt x="808" y="0"/>
                      <a:pt x="430" y="384"/>
                      <a:pt x="430" y="384"/>
                    </a:cubicBezTo>
                    <a:cubicBezTo>
                      <a:pt x="430" y="384"/>
                      <a:pt x="1" y="1539"/>
                      <a:pt x="227" y="1955"/>
                    </a:cubicBezTo>
                    <a:cubicBezTo>
                      <a:pt x="281" y="2049"/>
                      <a:pt x="383" y="2096"/>
                      <a:pt x="507" y="2096"/>
                    </a:cubicBezTo>
                    <a:cubicBezTo>
                      <a:pt x="931" y="2096"/>
                      <a:pt x="1612" y="1555"/>
                      <a:pt x="1501" y="550"/>
                    </a:cubicBezTo>
                    <a:cubicBezTo>
                      <a:pt x="1457" y="132"/>
                      <a:pt x="1299" y="0"/>
                      <a:pt x="1118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1" name="Google Shape;5181;p41"/>
              <p:cNvSpPr/>
              <p:nvPr/>
            </p:nvSpPr>
            <p:spPr>
              <a:xfrm>
                <a:off x="7659185" y="1503954"/>
                <a:ext cx="208731" cy="274123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9038" extrusionOk="0">
                    <a:moveTo>
                      <a:pt x="3489" y="0"/>
                    </a:moveTo>
                    <a:cubicBezTo>
                      <a:pt x="1096" y="0"/>
                      <a:pt x="0" y="1322"/>
                      <a:pt x="0" y="3477"/>
                    </a:cubicBezTo>
                    <a:cubicBezTo>
                      <a:pt x="0" y="7644"/>
                      <a:pt x="1203" y="9037"/>
                      <a:pt x="3334" y="9037"/>
                    </a:cubicBezTo>
                    <a:cubicBezTo>
                      <a:pt x="5537" y="9037"/>
                      <a:pt x="6882" y="7954"/>
                      <a:pt x="6882" y="3477"/>
                    </a:cubicBezTo>
                    <a:cubicBezTo>
                      <a:pt x="6882" y="1322"/>
                      <a:pt x="5882" y="0"/>
                      <a:pt x="3489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2" name="Google Shape;5182;p41"/>
              <p:cNvSpPr/>
              <p:nvPr/>
            </p:nvSpPr>
            <p:spPr>
              <a:xfrm>
                <a:off x="7639682" y="1485635"/>
                <a:ext cx="239789" cy="166390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5486" extrusionOk="0">
                    <a:moveTo>
                      <a:pt x="3693" y="0"/>
                    </a:moveTo>
                    <a:cubicBezTo>
                      <a:pt x="3422" y="0"/>
                      <a:pt x="3136" y="11"/>
                      <a:pt x="2834" y="33"/>
                    </a:cubicBezTo>
                    <a:cubicBezTo>
                      <a:pt x="369" y="211"/>
                      <a:pt x="0" y="2593"/>
                      <a:pt x="95" y="3426"/>
                    </a:cubicBezTo>
                    <a:cubicBezTo>
                      <a:pt x="179" y="4271"/>
                      <a:pt x="881" y="5486"/>
                      <a:pt x="881" y="5486"/>
                    </a:cubicBezTo>
                    <a:cubicBezTo>
                      <a:pt x="667" y="4033"/>
                      <a:pt x="1179" y="1938"/>
                      <a:pt x="1179" y="1938"/>
                    </a:cubicBezTo>
                    <a:lnTo>
                      <a:pt x="2810" y="1378"/>
                    </a:lnTo>
                    <a:lnTo>
                      <a:pt x="2810" y="1378"/>
                    </a:lnTo>
                    <a:cubicBezTo>
                      <a:pt x="2810" y="1378"/>
                      <a:pt x="1786" y="1902"/>
                      <a:pt x="1941" y="2069"/>
                    </a:cubicBezTo>
                    <a:cubicBezTo>
                      <a:pt x="1955" y="2085"/>
                      <a:pt x="1991" y="2093"/>
                      <a:pt x="2045" y="2093"/>
                    </a:cubicBezTo>
                    <a:cubicBezTo>
                      <a:pt x="2563" y="2093"/>
                      <a:pt x="4727" y="1378"/>
                      <a:pt x="4727" y="1378"/>
                    </a:cubicBezTo>
                    <a:lnTo>
                      <a:pt x="4727" y="1378"/>
                    </a:lnTo>
                    <a:cubicBezTo>
                      <a:pt x="4727" y="1378"/>
                      <a:pt x="4036" y="1771"/>
                      <a:pt x="4394" y="1938"/>
                    </a:cubicBezTo>
                    <a:cubicBezTo>
                      <a:pt x="4431" y="1957"/>
                      <a:pt x="4483" y="1966"/>
                      <a:pt x="4545" y="1966"/>
                    </a:cubicBezTo>
                    <a:cubicBezTo>
                      <a:pt x="5065" y="1966"/>
                      <a:pt x="6334" y="1378"/>
                      <a:pt x="6334" y="1378"/>
                    </a:cubicBezTo>
                    <a:cubicBezTo>
                      <a:pt x="7239" y="3164"/>
                      <a:pt x="7299" y="5486"/>
                      <a:pt x="7299" y="5486"/>
                    </a:cubicBezTo>
                    <a:cubicBezTo>
                      <a:pt x="7835" y="4069"/>
                      <a:pt x="7906" y="2676"/>
                      <a:pt x="7299" y="1545"/>
                    </a:cubicBezTo>
                    <a:cubicBezTo>
                      <a:pt x="6756" y="553"/>
                      <a:pt x="5626" y="0"/>
                      <a:pt x="3693" y="0"/>
                    </a:cubicBezTo>
                    <a:close/>
                  </a:path>
                </a:pathLst>
              </a:custGeom>
              <a:solidFill>
                <a:srgbClr val="FC46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3" name="Google Shape;5183;p41"/>
              <p:cNvSpPr/>
              <p:nvPr/>
            </p:nvSpPr>
            <p:spPr>
              <a:xfrm>
                <a:off x="7843348" y="1727395"/>
                <a:ext cx="265448" cy="717729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23664" extrusionOk="0">
                    <a:moveTo>
                      <a:pt x="4617" y="0"/>
                    </a:moveTo>
                    <a:cubicBezTo>
                      <a:pt x="4121" y="0"/>
                      <a:pt x="2696" y="189"/>
                      <a:pt x="0" y="1908"/>
                    </a:cubicBezTo>
                    <a:cubicBezTo>
                      <a:pt x="0" y="1908"/>
                      <a:pt x="3858" y="13886"/>
                      <a:pt x="4227" y="23637"/>
                    </a:cubicBezTo>
                    <a:cubicBezTo>
                      <a:pt x="4227" y="23637"/>
                      <a:pt x="4324" y="23664"/>
                      <a:pt x="4495" y="23664"/>
                    </a:cubicBezTo>
                    <a:cubicBezTo>
                      <a:pt x="4972" y="23664"/>
                      <a:pt x="6031" y="23457"/>
                      <a:pt x="7180" y="21887"/>
                    </a:cubicBezTo>
                    <a:cubicBezTo>
                      <a:pt x="8751" y="19744"/>
                      <a:pt x="7823" y="2837"/>
                      <a:pt x="4822" y="15"/>
                    </a:cubicBezTo>
                    <a:cubicBezTo>
                      <a:pt x="4822" y="15"/>
                      <a:pt x="4756" y="0"/>
                      <a:pt x="4617" y="0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4" name="Google Shape;5184;p41"/>
              <p:cNvSpPr/>
              <p:nvPr/>
            </p:nvSpPr>
            <p:spPr>
              <a:xfrm>
                <a:off x="7831793" y="1751902"/>
                <a:ext cx="51652" cy="9693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3196" extrusionOk="0">
                    <a:moveTo>
                      <a:pt x="895" y="1"/>
                    </a:moveTo>
                    <a:cubicBezTo>
                      <a:pt x="482" y="1"/>
                      <a:pt x="0" y="493"/>
                      <a:pt x="0" y="493"/>
                    </a:cubicBezTo>
                    <a:cubicBezTo>
                      <a:pt x="0" y="493"/>
                      <a:pt x="441" y="2291"/>
                      <a:pt x="1012" y="3196"/>
                    </a:cubicBezTo>
                    <a:cubicBezTo>
                      <a:pt x="1012" y="3196"/>
                      <a:pt x="1703" y="1588"/>
                      <a:pt x="1393" y="493"/>
                    </a:cubicBezTo>
                    <a:cubicBezTo>
                      <a:pt x="1290" y="124"/>
                      <a:pt x="1101" y="1"/>
                      <a:pt x="895" y="1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5" name="Google Shape;5185;p41"/>
              <p:cNvSpPr/>
              <p:nvPr/>
            </p:nvSpPr>
            <p:spPr>
              <a:xfrm>
                <a:off x="6985343" y="1346147"/>
                <a:ext cx="642086" cy="633048"/>
              </a:xfrm>
              <a:custGeom>
                <a:avLst/>
                <a:gdLst/>
                <a:ahLst/>
                <a:cxnLst/>
                <a:rect l="l" t="t" r="r" b="b"/>
                <a:pathLst>
                  <a:path w="21170" h="20872" extrusionOk="0">
                    <a:moveTo>
                      <a:pt x="1667" y="0"/>
                    </a:moveTo>
                    <a:cubicBezTo>
                      <a:pt x="1667" y="0"/>
                      <a:pt x="107" y="881"/>
                      <a:pt x="0" y="2715"/>
                    </a:cubicBezTo>
                    <a:cubicBezTo>
                      <a:pt x="0" y="2715"/>
                      <a:pt x="3893" y="10704"/>
                      <a:pt x="6060" y="13145"/>
                    </a:cubicBezTo>
                    <a:cubicBezTo>
                      <a:pt x="8215" y="15586"/>
                      <a:pt x="19181" y="20872"/>
                      <a:pt x="19181" y="20872"/>
                    </a:cubicBezTo>
                    <a:lnTo>
                      <a:pt x="21169" y="13609"/>
                    </a:lnTo>
                    <a:cubicBezTo>
                      <a:pt x="18324" y="12383"/>
                      <a:pt x="9120" y="9132"/>
                      <a:pt x="9120" y="9132"/>
                    </a:cubicBezTo>
                    <a:cubicBezTo>
                      <a:pt x="9120" y="9132"/>
                      <a:pt x="2929" y="1155"/>
                      <a:pt x="1667" y="0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6" name="Google Shape;5186;p41"/>
              <p:cNvSpPr/>
              <p:nvPr/>
            </p:nvSpPr>
            <p:spPr>
              <a:xfrm>
                <a:off x="7429859" y="1727395"/>
                <a:ext cx="265448" cy="717729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23664" extrusionOk="0">
                    <a:moveTo>
                      <a:pt x="4145" y="0"/>
                    </a:moveTo>
                    <a:cubicBezTo>
                      <a:pt x="4007" y="0"/>
                      <a:pt x="3942" y="15"/>
                      <a:pt x="3942" y="15"/>
                    </a:cubicBezTo>
                    <a:cubicBezTo>
                      <a:pt x="929" y="2837"/>
                      <a:pt x="1" y="19744"/>
                      <a:pt x="1572" y="21887"/>
                    </a:cubicBezTo>
                    <a:cubicBezTo>
                      <a:pt x="2721" y="23457"/>
                      <a:pt x="3780" y="23664"/>
                      <a:pt x="4258" y="23664"/>
                    </a:cubicBezTo>
                    <a:cubicBezTo>
                      <a:pt x="4428" y="23664"/>
                      <a:pt x="4525" y="23637"/>
                      <a:pt x="4525" y="23637"/>
                    </a:cubicBezTo>
                    <a:cubicBezTo>
                      <a:pt x="4894" y="13886"/>
                      <a:pt x="8752" y="1908"/>
                      <a:pt x="8752" y="1908"/>
                    </a:cubicBezTo>
                    <a:cubicBezTo>
                      <a:pt x="6057" y="189"/>
                      <a:pt x="4638" y="0"/>
                      <a:pt x="4145" y="0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7" name="Google Shape;5187;p41"/>
              <p:cNvSpPr/>
              <p:nvPr/>
            </p:nvSpPr>
            <p:spPr>
              <a:xfrm>
                <a:off x="7655211" y="1751902"/>
                <a:ext cx="51652" cy="9693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3196" extrusionOk="0">
                    <a:moveTo>
                      <a:pt x="808" y="1"/>
                    </a:moveTo>
                    <a:cubicBezTo>
                      <a:pt x="602" y="1"/>
                      <a:pt x="413" y="124"/>
                      <a:pt x="310" y="493"/>
                    </a:cubicBezTo>
                    <a:cubicBezTo>
                      <a:pt x="0" y="1588"/>
                      <a:pt x="691" y="3196"/>
                      <a:pt x="691" y="3196"/>
                    </a:cubicBezTo>
                    <a:cubicBezTo>
                      <a:pt x="1262" y="2291"/>
                      <a:pt x="1703" y="493"/>
                      <a:pt x="1703" y="493"/>
                    </a:cubicBezTo>
                    <a:cubicBezTo>
                      <a:pt x="1703" y="493"/>
                      <a:pt x="1221" y="1"/>
                      <a:pt x="808" y="1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88" name="Google Shape;5188;p41"/>
          <p:cNvSpPr txBox="1">
            <a:spLocks noGrp="1"/>
          </p:cNvSpPr>
          <p:nvPr>
            <p:ph type="title" idx="4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Podstawowe prawa jednostki</a:t>
            </a:r>
            <a:endParaRPr dirty="0"/>
          </a:p>
        </p:txBody>
      </p:sp>
      <p:sp>
        <p:nvSpPr>
          <p:cNvPr id="5190" name="Google Shape;5190;p41"/>
          <p:cNvSpPr txBox="1">
            <a:spLocks noGrp="1"/>
          </p:cNvSpPr>
          <p:nvPr>
            <p:ph type="subTitle" idx="1"/>
          </p:nvPr>
        </p:nvSpPr>
        <p:spPr>
          <a:xfrm>
            <a:off x="1976334" y="1771106"/>
            <a:ext cx="2158200" cy="21580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050" dirty="0">
                <a:latin typeface="Roboto Condensed" pitchFamily="2" charset="0"/>
                <a:ea typeface="Roboto Condensed" pitchFamily="2" charset="0"/>
              </a:rPr>
              <a:t>Prawo do informacji i obowiązek informacyjny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050" dirty="0">
                <a:latin typeface="Roboto Condensed" pitchFamily="2" charset="0"/>
                <a:ea typeface="Roboto Condensed" pitchFamily="2" charset="0"/>
              </a:rPr>
              <a:t>Prawo dostępu do danych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050" dirty="0">
                <a:latin typeface="Roboto Condensed" pitchFamily="2" charset="0"/>
                <a:ea typeface="Roboto Condensed" pitchFamily="2" charset="0"/>
              </a:rPr>
              <a:t>Prawo do sprostowania danych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050" dirty="0">
                <a:latin typeface="Roboto Condensed" pitchFamily="2" charset="0"/>
                <a:ea typeface="Roboto Condensed" pitchFamily="2" charset="0"/>
              </a:rPr>
              <a:t>Prawo do bycia zapomnianym</a:t>
            </a:r>
          </a:p>
        </p:txBody>
      </p:sp>
      <p:sp>
        <p:nvSpPr>
          <p:cNvPr id="5192" name="Google Shape;5192;p41"/>
          <p:cNvSpPr txBox="1">
            <a:spLocks noGrp="1"/>
          </p:cNvSpPr>
          <p:nvPr>
            <p:ph type="subTitle" idx="3"/>
          </p:nvPr>
        </p:nvSpPr>
        <p:spPr>
          <a:xfrm>
            <a:off x="4665124" y="1818067"/>
            <a:ext cx="2158200" cy="20995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050" dirty="0">
                <a:latin typeface="Roboto Condensed" pitchFamily="2" charset="0"/>
                <a:ea typeface="Roboto Condensed" pitchFamily="2" charset="0"/>
              </a:rPr>
              <a:t>Prawo do ograniczenia przetwarzania danych osobowych</a:t>
            </a: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050" dirty="0">
                <a:latin typeface="Roboto Condensed" pitchFamily="2" charset="0"/>
                <a:ea typeface="Roboto Condensed" pitchFamily="2" charset="0"/>
              </a:rPr>
              <a:t>Prawo do przenoszenia danych</a:t>
            </a: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050" dirty="0">
                <a:latin typeface="Roboto Condensed" pitchFamily="2" charset="0"/>
                <a:ea typeface="Roboto Condensed" pitchFamily="2" charset="0"/>
              </a:rPr>
              <a:t>Prawo do sprzeciwu</a:t>
            </a: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pl-PL" sz="1050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D350304-A1CA-2941-95F5-8AA774599A91}"/>
              </a:ext>
            </a:extLst>
          </p:cNvPr>
          <p:cNvSpPr txBox="1"/>
          <p:nvPr/>
        </p:nvSpPr>
        <p:spPr>
          <a:xfrm>
            <a:off x="2662989" y="4570632"/>
            <a:ext cx="2302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pl-PL" dirty="0">
                <a:latin typeface="Roboto Condensed" pitchFamily="2" charset="0"/>
                <a:ea typeface="Roboto Condensed" pitchFamily="2" charset="0"/>
              </a:rPr>
              <a:t>(art. 12 – 21 RODO)</a:t>
            </a:r>
          </a:p>
        </p:txBody>
      </p:sp>
    </p:spTree>
    <p:extLst>
      <p:ext uri="{BB962C8B-B14F-4D97-AF65-F5344CB8AC3E}">
        <p14:creationId xmlns:p14="http://schemas.microsoft.com/office/powerpoint/2010/main" val="2445885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5478;p48">
            <a:extLst>
              <a:ext uri="{FF2B5EF4-FFF2-40B4-BE49-F238E27FC236}">
                <a16:creationId xmlns:a16="http://schemas.microsoft.com/office/drawing/2014/main" id="{32E68026-F1D9-4C0E-85CB-7E9E58699390}"/>
              </a:ext>
            </a:extLst>
          </p:cNvPr>
          <p:cNvGrpSpPr/>
          <p:nvPr/>
        </p:nvGrpSpPr>
        <p:grpSpPr>
          <a:xfrm>
            <a:off x="4859844" y="1547853"/>
            <a:ext cx="3339276" cy="2485872"/>
            <a:chOff x="1021850" y="946825"/>
            <a:chExt cx="5528975" cy="3788150"/>
          </a:xfrm>
        </p:grpSpPr>
        <p:sp>
          <p:nvSpPr>
            <p:cNvPr id="81" name="Google Shape;5479;p48">
              <a:extLst>
                <a:ext uri="{FF2B5EF4-FFF2-40B4-BE49-F238E27FC236}">
                  <a16:creationId xmlns:a16="http://schemas.microsoft.com/office/drawing/2014/main" id="{DA95B01B-C691-46DE-835D-7BD877EAC5B6}"/>
                </a:ext>
              </a:extLst>
            </p:cNvPr>
            <p:cNvSpPr/>
            <p:nvPr/>
          </p:nvSpPr>
          <p:spPr>
            <a:xfrm>
              <a:off x="1055775" y="1816700"/>
              <a:ext cx="5347425" cy="2892075"/>
            </a:xfrm>
            <a:custGeom>
              <a:avLst/>
              <a:gdLst/>
              <a:ahLst/>
              <a:cxnLst/>
              <a:rect l="l" t="t" r="r" b="b"/>
              <a:pathLst>
                <a:path w="213897" h="115683" extrusionOk="0">
                  <a:moveTo>
                    <a:pt x="137601" y="0"/>
                  </a:moveTo>
                  <a:cubicBezTo>
                    <a:pt x="135704" y="0"/>
                    <a:pt x="133807" y="65"/>
                    <a:pt x="131922" y="180"/>
                  </a:cubicBezTo>
                  <a:cubicBezTo>
                    <a:pt x="101573" y="2025"/>
                    <a:pt x="73450" y="15944"/>
                    <a:pt x="46280" y="29600"/>
                  </a:cubicBezTo>
                  <a:cubicBezTo>
                    <a:pt x="35672" y="34922"/>
                    <a:pt x="24789" y="40459"/>
                    <a:pt x="16943" y="49365"/>
                  </a:cubicBezTo>
                  <a:cubicBezTo>
                    <a:pt x="10061" y="57163"/>
                    <a:pt x="5989" y="67045"/>
                    <a:pt x="3489" y="77142"/>
                  </a:cubicBezTo>
                  <a:cubicBezTo>
                    <a:pt x="262" y="90167"/>
                    <a:pt x="0" y="105419"/>
                    <a:pt x="8275" y="115682"/>
                  </a:cubicBezTo>
                  <a:lnTo>
                    <a:pt x="202883" y="115682"/>
                  </a:lnTo>
                  <a:cubicBezTo>
                    <a:pt x="213896" y="102585"/>
                    <a:pt x="213015" y="87119"/>
                    <a:pt x="209062" y="70200"/>
                  </a:cubicBezTo>
                  <a:cubicBezTo>
                    <a:pt x="207122" y="61866"/>
                    <a:pt x="204550" y="53651"/>
                    <a:pt x="200716" y="46007"/>
                  </a:cubicBezTo>
                  <a:cubicBezTo>
                    <a:pt x="195001" y="34649"/>
                    <a:pt x="186595" y="24826"/>
                    <a:pt x="177189" y="16277"/>
                  </a:cubicBezTo>
                  <a:cubicBezTo>
                    <a:pt x="171605" y="11205"/>
                    <a:pt x="165545" y="6490"/>
                    <a:pt x="158568" y="3633"/>
                  </a:cubicBezTo>
                  <a:cubicBezTo>
                    <a:pt x="151958" y="930"/>
                    <a:pt x="144775" y="0"/>
                    <a:pt x="1376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480;p48">
              <a:extLst>
                <a:ext uri="{FF2B5EF4-FFF2-40B4-BE49-F238E27FC236}">
                  <a16:creationId xmlns:a16="http://schemas.microsoft.com/office/drawing/2014/main" id="{B06104CB-D16D-431D-B1DE-EE454996CE19}"/>
                </a:ext>
              </a:extLst>
            </p:cNvPr>
            <p:cNvSpPr/>
            <p:nvPr/>
          </p:nvSpPr>
          <p:spPr>
            <a:xfrm>
              <a:off x="1261150" y="1695675"/>
              <a:ext cx="1718925" cy="2222750"/>
            </a:xfrm>
            <a:custGeom>
              <a:avLst/>
              <a:gdLst/>
              <a:ahLst/>
              <a:cxnLst/>
              <a:rect l="l" t="t" r="r" b="b"/>
              <a:pathLst>
                <a:path w="68757" h="88910" extrusionOk="0">
                  <a:moveTo>
                    <a:pt x="32536" y="0"/>
                  </a:moveTo>
                  <a:cubicBezTo>
                    <a:pt x="27443" y="0"/>
                    <a:pt x="21327" y="1059"/>
                    <a:pt x="14003" y="3473"/>
                  </a:cubicBezTo>
                  <a:cubicBezTo>
                    <a:pt x="14003" y="3473"/>
                    <a:pt x="5656" y="7486"/>
                    <a:pt x="7823" y="28476"/>
                  </a:cubicBezTo>
                  <a:cubicBezTo>
                    <a:pt x="7823" y="28476"/>
                    <a:pt x="1" y="44883"/>
                    <a:pt x="2156" y="46526"/>
                  </a:cubicBezTo>
                  <a:cubicBezTo>
                    <a:pt x="2910" y="47102"/>
                    <a:pt x="4061" y="47264"/>
                    <a:pt x="5113" y="47264"/>
                  </a:cubicBezTo>
                  <a:cubicBezTo>
                    <a:pt x="6453" y="47264"/>
                    <a:pt x="7633" y="47002"/>
                    <a:pt x="7633" y="47002"/>
                  </a:cubicBezTo>
                  <a:cubicBezTo>
                    <a:pt x="7633" y="47002"/>
                    <a:pt x="8645" y="52932"/>
                    <a:pt x="9550" y="57492"/>
                  </a:cubicBezTo>
                  <a:cubicBezTo>
                    <a:pt x="10645" y="63028"/>
                    <a:pt x="12490" y="64624"/>
                    <a:pt x="16074" y="65052"/>
                  </a:cubicBezTo>
                  <a:cubicBezTo>
                    <a:pt x="16757" y="65133"/>
                    <a:pt x="17499" y="65154"/>
                    <a:pt x="18276" y="65154"/>
                  </a:cubicBezTo>
                  <a:cubicBezTo>
                    <a:pt x="19157" y="65154"/>
                    <a:pt x="20083" y="65127"/>
                    <a:pt x="21018" y="65127"/>
                  </a:cubicBezTo>
                  <a:cubicBezTo>
                    <a:pt x="24991" y="65127"/>
                    <a:pt x="29134" y="65623"/>
                    <a:pt x="30743" y="70839"/>
                  </a:cubicBezTo>
                  <a:cubicBezTo>
                    <a:pt x="32517" y="76577"/>
                    <a:pt x="33755" y="82197"/>
                    <a:pt x="33755" y="82197"/>
                  </a:cubicBezTo>
                  <a:cubicBezTo>
                    <a:pt x="33755" y="82197"/>
                    <a:pt x="38910" y="88910"/>
                    <a:pt x="47562" y="88910"/>
                  </a:cubicBezTo>
                  <a:cubicBezTo>
                    <a:pt x="52119" y="88910"/>
                    <a:pt x="57646" y="87048"/>
                    <a:pt x="63902" y="81364"/>
                  </a:cubicBezTo>
                  <a:lnTo>
                    <a:pt x="53281" y="53527"/>
                  </a:lnTo>
                  <a:cubicBezTo>
                    <a:pt x="53281" y="53527"/>
                    <a:pt x="68756" y="0"/>
                    <a:pt x="32536" y="0"/>
                  </a:cubicBezTo>
                  <a:close/>
                </a:path>
              </a:pathLst>
            </a:custGeom>
            <a:solidFill>
              <a:srgbClr val="BE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481;p48">
              <a:extLst>
                <a:ext uri="{FF2B5EF4-FFF2-40B4-BE49-F238E27FC236}">
                  <a16:creationId xmlns:a16="http://schemas.microsoft.com/office/drawing/2014/main" id="{111490A1-6BB5-451C-8F75-6E1900F439C6}"/>
                </a:ext>
              </a:extLst>
            </p:cNvPr>
            <p:cNvSpPr/>
            <p:nvPr/>
          </p:nvSpPr>
          <p:spPr>
            <a:xfrm>
              <a:off x="1021850" y="946825"/>
              <a:ext cx="2279475" cy="2000125"/>
            </a:xfrm>
            <a:custGeom>
              <a:avLst/>
              <a:gdLst/>
              <a:ahLst/>
              <a:cxnLst/>
              <a:rect l="l" t="t" r="r" b="b"/>
              <a:pathLst>
                <a:path w="91179" h="80005" extrusionOk="0">
                  <a:moveTo>
                    <a:pt x="35430" y="0"/>
                  </a:moveTo>
                  <a:cubicBezTo>
                    <a:pt x="31655" y="0"/>
                    <a:pt x="27732" y="925"/>
                    <a:pt x="24765" y="2519"/>
                  </a:cubicBezTo>
                  <a:cubicBezTo>
                    <a:pt x="21003" y="4543"/>
                    <a:pt x="18705" y="8805"/>
                    <a:pt x="17193" y="12806"/>
                  </a:cubicBezTo>
                  <a:cubicBezTo>
                    <a:pt x="16943" y="13496"/>
                    <a:pt x="16717" y="14282"/>
                    <a:pt x="16086" y="14675"/>
                  </a:cubicBezTo>
                  <a:cubicBezTo>
                    <a:pt x="15775" y="14867"/>
                    <a:pt x="15420" y="14924"/>
                    <a:pt x="15052" y="14924"/>
                  </a:cubicBezTo>
                  <a:cubicBezTo>
                    <a:pt x="14713" y="14924"/>
                    <a:pt x="14362" y="14876"/>
                    <a:pt x="14026" y="14842"/>
                  </a:cubicBezTo>
                  <a:cubicBezTo>
                    <a:pt x="13649" y="14802"/>
                    <a:pt x="13272" y="14783"/>
                    <a:pt x="12895" y="14783"/>
                  </a:cubicBezTo>
                  <a:cubicBezTo>
                    <a:pt x="8453" y="14783"/>
                    <a:pt x="4061" y="17444"/>
                    <a:pt x="2108" y="21450"/>
                  </a:cubicBezTo>
                  <a:cubicBezTo>
                    <a:pt x="0" y="25807"/>
                    <a:pt x="893" y="31439"/>
                    <a:pt x="4263" y="34904"/>
                  </a:cubicBezTo>
                  <a:cubicBezTo>
                    <a:pt x="4763" y="35427"/>
                    <a:pt x="5346" y="35963"/>
                    <a:pt x="5418" y="36678"/>
                  </a:cubicBezTo>
                  <a:cubicBezTo>
                    <a:pt x="5501" y="37463"/>
                    <a:pt x="4917" y="38154"/>
                    <a:pt x="4501" y="38845"/>
                  </a:cubicBezTo>
                  <a:cubicBezTo>
                    <a:pt x="2703" y="41809"/>
                    <a:pt x="3822" y="45857"/>
                    <a:pt x="6191" y="48417"/>
                  </a:cubicBezTo>
                  <a:cubicBezTo>
                    <a:pt x="8549" y="50965"/>
                    <a:pt x="8882" y="51275"/>
                    <a:pt x="12097" y="52608"/>
                  </a:cubicBezTo>
                  <a:cubicBezTo>
                    <a:pt x="14346" y="55104"/>
                    <a:pt x="17690" y="56579"/>
                    <a:pt x="21050" y="56579"/>
                  </a:cubicBezTo>
                  <a:cubicBezTo>
                    <a:pt x="21264" y="56579"/>
                    <a:pt x="21479" y="56573"/>
                    <a:pt x="21693" y="56561"/>
                  </a:cubicBezTo>
                  <a:cubicBezTo>
                    <a:pt x="25265" y="56359"/>
                    <a:pt x="28706" y="54454"/>
                    <a:pt x="30778" y="51537"/>
                  </a:cubicBezTo>
                  <a:cubicBezTo>
                    <a:pt x="31296" y="56489"/>
                    <a:pt x="36005" y="60579"/>
                    <a:pt x="40955" y="60579"/>
                  </a:cubicBezTo>
                  <a:cubicBezTo>
                    <a:pt x="41241" y="60579"/>
                    <a:pt x="41528" y="60566"/>
                    <a:pt x="41815" y="60538"/>
                  </a:cubicBezTo>
                  <a:cubicBezTo>
                    <a:pt x="42178" y="60501"/>
                    <a:pt x="42562" y="60450"/>
                    <a:pt x="42933" y="60450"/>
                  </a:cubicBezTo>
                  <a:cubicBezTo>
                    <a:pt x="43401" y="60450"/>
                    <a:pt x="43849" y="60531"/>
                    <a:pt x="44208" y="60823"/>
                  </a:cubicBezTo>
                  <a:cubicBezTo>
                    <a:pt x="44661" y="61204"/>
                    <a:pt x="44827" y="61812"/>
                    <a:pt x="44970" y="62383"/>
                  </a:cubicBezTo>
                  <a:cubicBezTo>
                    <a:pt x="46601" y="68789"/>
                    <a:pt x="49625" y="74849"/>
                    <a:pt x="53757" y="80004"/>
                  </a:cubicBezTo>
                  <a:cubicBezTo>
                    <a:pt x="53567" y="79511"/>
                    <a:pt x="53625" y="79350"/>
                    <a:pt x="53837" y="79350"/>
                  </a:cubicBezTo>
                  <a:cubicBezTo>
                    <a:pt x="54240" y="79350"/>
                    <a:pt x="55201" y="79937"/>
                    <a:pt x="56073" y="79937"/>
                  </a:cubicBezTo>
                  <a:cubicBezTo>
                    <a:pt x="56466" y="79937"/>
                    <a:pt x="56841" y="79817"/>
                    <a:pt x="57138" y="79469"/>
                  </a:cubicBezTo>
                  <a:cubicBezTo>
                    <a:pt x="57734" y="78766"/>
                    <a:pt x="59019" y="75920"/>
                    <a:pt x="59889" y="75587"/>
                  </a:cubicBezTo>
                  <a:cubicBezTo>
                    <a:pt x="67020" y="72825"/>
                    <a:pt x="70318" y="67146"/>
                    <a:pt x="76510" y="62633"/>
                  </a:cubicBezTo>
                  <a:cubicBezTo>
                    <a:pt x="82701" y="58133"/>
                    <a:pt x="87940" y="51977"/>
                    <a:pt x="90059" y="44631"/>
                  </a:cubicBezTo>
                  <a:cubicBezTo>
                    <a:pt x="90845" y="41928"/>
                    <a:pt x="91178" y="38987"/>
                    <a:pt x="90238" y="36344"/>
                  </a:cubicBezTo>
                  <a:cubicBezTo>
                    <a:pt x="89642" y="34701"/>
                    <a:pt x="88595" y="33249"/>
                    <a:pt x="87380" y="31998"/>
                  </a:cubicBezTo>
                  <a:cubicBezTo>
                    <a:pt x="84082" y="28569"/>
                    <a:pt x="79498" y="26402"/>
                    <a:pt x="74748" y="26045"/>
                  </a:cubicBezTo>
                  <a:cubicBezTo>
                    <a:pt x="74152" y="21438"/>
                    <a:pt x="72069" y="16901"/>
                    <a:pt x="68449" y="13996"/>
                  </a:cubicBezTo>
                  <a:cubicBezTo>
                    <a:pt x="66112" y="12127"/>
                    <a:pt x="63100" y="11041"/>
                    <a:pt x="60132" y="11041"/>
                  </a:cubicBezTo>
                  <a:cubicBezTo>
                    <a:pt x="58488" y="11041"/>
                    <a:pt x="56858" y="11374"/>
                    <a:pt x="55364" y="12091"/>
                  </a:cubicBezTo>
                  <a:cubicBezTo>
                    <a:pt x="54903" y="12317"/>
                    <a:pt x="54416" y="12577"/>
                    <a:pt x="53909" y="12577"/>
                  </a:cubicBezTo>
                  <a:cubicBezTo>
                    <a:pt x="53827" y="12577"/>
                    <a:pt x="53745" y="12570"/>
                    <a:pt x="53662" y="12556"/>
                  </a:cubicBezTo>
                  <a:cubicBezTo>
                    <a:pt x="53162" y="12472"/>
                    <a:pt x="52781" y="12091"/>
                    <a:pt x="52435" y="11734"/>
                  </a:cubicBezTo>
                  <a:cubicBezTo>
                    <a:pt x="49113" y="8174"/>
                    <a:pt x="46911" y="3245"/>
                    <a:pt x="42446" y="1304"/>
                  </a:cubicBezTo>
                  <a:cubicBezTo>
                    <a:pt x="40390" y="410"/>
                    <a:pt x="37943" y="0"/>
                    <a:pt x="35430" y="0"/>
                  </a:cubicBezTo>
                  <a:close/>
                </a:path>
              </a:pathLst>
            </a:custGeom>
            <a:solidFill>
              <a:srgbClr val="001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482;p48">
              <a:extLst>
                <a:ext uri="{FF2B5EF4-FFF2-40B4-BE49-F238E27FC236}">
                  <a16:creationId xmlns:a16="http://schemas.microsoft.com/office/drawing/2014/main" id="{8969A45D-ABE9-4F50-8DAB-A40892C892F9}"/>
                </a:ext>
              </a:extLst>
            </p:cNvPr>
            <p:cNvSpPr/>
            <p:nvPr/>
          </p:nvSpPr>
          <p:spPr>
            <a:xfrm>
              <a:off x="1279600" y="3632725"/>
              <a:ext cx="1790150" cy="1076050"/>
            </a:xfrm>
            <a:custGeom>
              <a:avLst/>
              <a:gdLst/>
              <a:ahLst/>
              <a:cxnLst/>
              <a:rect l="l" t="t" r="r" b="b"/>
              <a:pathLst>
                <a:path w="71606" h="43042" extrusionOk="0">
                  <a:moveTo>
                    <a:pt x="63176" y="0"/>
                  </a:moveTo>
                  <a:lnTo>
                    <a:pt x="33017" y="4715"/>
                  </a:lnTo>
                  <a:cubicBezTo>
                    <a:pt x="20563" y="11656"/>
                    <a:pt x="7633" y="30802"/>
                    <a:pt x="7633" y="30802"/>
                  </a:cubicBezTo>
                  <a:lnTo>
                    <a:pt x="1" y="43041"/>
                  </a:lnTo>
                  <a:lnTo>
                    <a:pt x="71605" y="43041"/>
                  </a:lnTo>
                  <a:lnTo>
                    <a:pt x="71605" y="33147"/>
                  </a:lnTo>
                  <a:cubicBezTo>
                    <a:pt x="69962" y="6084"/>
                    <a:pt x="63176" y="0"/>
                    <a:pt x="63176" y="0"/>
                  </a:cubicBez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483;p48">
              <a:extLst>
                <a:ext uri="{FF2B5EF4-FFF2-40B4-BE49-F238E27FC236}">
                  <a16:creationId xmlns:a16="http://schemas.microsoft.com/office/drawing/2014/main" id="{44404477-6794-4B6F-A2AD-EA2CACADACD0}"/>
                </a:ext>
              </a:extLst>
            </p:cNvPr>
            <p:cNvSpPr/>
            <p:nvPr/>
          </p:nvSpPr>
          <p:spPr>
            <a:xfrm>
              <a:off x="2003500" y="3668075"/>
              <a:ext cx="878425" cy="160300"/>
            </a:xfrm>
            <a:custGeom>
              <a:avLst/>
              <a:gdLst/>
              <a:ahLst/>
              <a:cxnLst/>
              <a:rect l="l" t="t" r="r" b="b"/>
              <a:pathLst>
                <a:path w="35137" h="6412" extrusionOk="0">
                  <a:moveTo>
                    <a:pt x="35067" y="1"/>
                  </a:moveTo>
                  <a:cubicBezTo>
                    <a:pt x="34758" y="1"/>
                    <a:pt x="32917" y="600"/>
                    <a:pt x="30052" y="1420"/>
                  </a:cubicBezTo>
                  <a:cubicBezTo>
                    <a:pt x="29278" y="1634"/>
                    <a:pt x="28433" y="1872"/>
                    <a:pt x="27504" y="2111"/>
                  </a:cubicBezTo>
                  <a:cubicBezTo>
                    <a:pt x="26588" y="2361"/>
                    <a:pt x="25599" y="2599"/>
                    <a:pt x="24564" y="2849"/>
                  </a:cubicBezTo>
                  <a:cubicBezTo>
                    <a:pt x="22492" y="3337"/>
                    <a:pt x="20194" y="3837"/>
                    <a:pt x="17765" y="4266"/>
                  </a:cubicBezTo>
                  <a:cubicBezTo>
                    <a:pt x="15336" y="4694"/>
                    <a:pt x="13015" y="5028"/>
                    <a:pt x="10883" y="5278"/>
                  </a:cubicBezTo>
                  <a:cubicBezTo>
                    <a:pt x="9824" y="5397"/>
                    <a:pt x="8824" y="5516"/>
                    <a:pt x="7871" y="5599"/>
                  </a:cubicBezTo>
                  <a:cubicBezTo>
                    <a:pt x="6930" y="5694"/>
                    <a:pt x="6037" y="5766"/>
                    <a:pt x="5240" y="5825"/>
                  </a:cubicBezTo>
                  <a:cubicBezTo>
                    <a:pt x="2013" y="6063"/>
                    <a:pt x="1" y="6123"/>
                    <a:pt x="1" y="6254"/>
                  </a:cubicBezTo>
                  <a:cubicBezTo>
                    <a:pt x="1" y="6302"/>
                    <a:pt x="513" y="6349"/>
                    <a:pt x="1418" y="6385"/>
                  </a:cubicBezTo>
                  <a:cubicBezTo>
                    <a:pt x="1784" y="6394"/>
                    <a:pt x="2220" y="6412"/>
                    <a:pt x="2714" y="6412"/>
                  </a:cubicBezTo>
                  <a:cubicBezTo>
                    <a:pt x="2830" y="6412"/>
                    <a:pt x="2950" y="6411"/>
                    <a:pt x="3073" y="6409"/>
                  </a:cubicBezTo>
                  <a:cubicBezTo>
                    <a:pt x="3716" y="6409"/>
                    <a:pt x="4454" y="6409"/>
                    <a:pt x="5264" y="6373"/>
                  </a:cubicBezTo>
                  <a:cubicBezTo>
                    <a:pt x="6073" y="6349"/>
                    <a:pt x="6966" y="6313"/>
                    <a:pt x="7919" y="6242"/>
                  </a:cubicBezTo>
                  <a:cubicBezTo>
                    <a:pt x="8883" y="6194"/>
                    <a:pt x="9895" y="6099"/>
                    <a:pt x="10967" y="5992"/>
                  </a:cubicBezTo>
                  <a:cubicBezTo>
                    <a:pt x="13110" y="5778"/>
                    <a:pt x="15455" y="5468"/>
                    <a:pt x="17896" y="5039"/>
                  </a:cubicBezTo>
                  <a:cubicBezTo>
                    <a:pt x="20349" y="4599"/>
                    <a:pt x="22659" y="4087"/>
                    <a:pt x="24742" y="3551"/>
                  </a:cubicBezTo>
                  <a:cubicBezTo>
                    <a:pt x="25778" y="3277"/>
                    <a:pt x="26766" y="3015"/>
                    <a:pt x="27683" y="2730"/>
                  </a:cubicBezTo>
                  <a:cubicBezTo>
                    <a:pt x="28600" y="2468"/>
                    <a:pt x="29445" y="2194"/>
                    <a:pt x="30219" y="1944"/>
                  </a:cubicBezTo>
                  <a:cubicBezTo>
                    <a:pt x="30993" y="1694"/>
                    <a:pt x="31684" y="1444"/>
                    <a:pt x="32291" y="1218"/>
                  </a:cubicBezTo>
                  <a:cubicBezTo>
                    <a:pt x="32898" y="1003"/>
                    <a:pt x="33422" y="801"/>
                    <a:pt x="33839" y="622"/>
                  </a:cubicBezTo>
                  <a:cubicBezTo>
                    <a:pt x="34684" y="277"/>
                    <a:pt x="35136" y="63"/>
                    <a:pt x="35113" y="15"/>
                  </a:cubicBezTo>
                  <a:cubicBezTo>
                    <a:pt x="35110" y="5"/>
                    <a:pt x="35094" y="1"/>
                    <a:pt x="350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484;p48">
              <a:extLst>
                <a:ext uri="{FF2B5EF4-FFF2-40B4-BE49-F238E27FC236}">
                  <a16:creationId xmlns:a16="http://schemas.microsoft.com/office/drawing/2014/main" id="{DAA5B52F-850E-46D8-A832-F288BDD307FE}"/>
                </a:ext>
              </a:extLst>
            </p:cNvPr>
            <p:cNvSpPr/>
            <p:nvPr/>
          </p:nvSpPr>
          <p:spPr>
            <a:xfrm>
              <a:off x="2180925" y="3796175"/>
              <a:ext cx="762900" cy="938800"/>
            </a:xfrm>
            <a:custGeom>
              <a:avLst/>
              <a:gdLst/>
              <a:ahLst/>
              <a:cxnLst/>
              <a:rect l="l" t="t" r="r" b="b"/>
              <a:pathLst>
                <a:path w="30516" h="37552" extrusionOk="0">
                  <a:moveTo>
                    <a:pt x="29522" y="0"/>
                  </a:moveTo>
                  <a:cubicBezTo>
                    <a:pt x="29426" y="0"/>
                    <a:pt x="29333" y="11"/>
                    <a:pt x="29230" y="11"/>
                  </a:cubicBezTo>
                  <a:cubicBezTo>
                    <a:pt x="29087" y="23"/>
                    <a:pt x="28920" y="35"/>
                    <a:pt x="28754" y="35"/>
                  </a:cubicBezTo>
                  <a:cubicBezTo>
                    <a:pt x="28587" y="46"/>
                    <a:pt x="28408" y="58"/>
                    <a:pt x="28218" y="70"/>
                  </a:cubicBezTo>
                  <a:cubicBezTo>
                    <a:pt x="28039" y="70"/>
                    <a:pt x="27837" y="94"/>
                    <a:pt x="27635" y="118"/>
                  </a:cubicBezTo>
                  <a:cubicBezTo>
                    <a:pt x="27230" y="177"/>
                    <a:pt x="26789" y="237"/>
                    <a:pt x="26313" y="308"/>
                  </a:cubicBezTo>
                  <a:cubicBezTo>
                    <a:pt x="25837" y="404"/>
                    <a:pt x="25337" y="523"/>
                    <a:pt x="24801" y="630"/>
                  </a:cubicBezTo>
                  <a:cubicBezTo>
                    <a:pt x="24277" y="773"/>
                    <a:pt x="23717" y="939"/>
                    <a:pt x="23134" y="1118"/>
                  </a:cubicBezTo>
                  <a:cubicBezTo>
                    <a:pt x="20848" y="1892"/>
                    <a:pt x="18205" y="3154"/>
                    <a:pt x="15633" y="5071"/>
                  </a:cubicBezTo>
                  <a:cubicBezTo>
                    <a:pt x="15312" y="5309"/>
                    <a:pt x="14990" y="5559"/>
                    <a:pt x="14657" y="5809"/>
                  </a:cubicBezTo>
                  <a:cubicBezTo>
                    <a:pt x="14347" y="6071"/>
                    <a:pt x="14026" y="6345"/>
                    <a:pt x="13704" y="6607"/>
                  </a:cubicBezTo>
                  <a:cubicBezTo>
                    <a:pt x="13383" y="6881"/>
                    <a:pt x="13085" y="7178"/>
                    <a:pt x="12764" y="7464"/>
                  </a:cubicBezTo>
                  <a:cubicBezTo>
                    <a:pt x="12454" y="7762"/>
                    <a:pt x="12133" y="8059"/>
                    <a:pt x="11835" y="8381"/>
                  </a:cubicBezTo>
                  <a:cubicBezTo>
                    <a:pt x="10609" y="9619"/>
                    <a:pt x="9454" y="11012"/>
                    <a:pt x="8394" y="12524"/>
                  </a:cubicBezTo>
                  <a:cubicBezTo>
                    <a:pt x="7334" y="14048"/>
                    <a:pt x="6406" y="15596"/>
                    <a:pt x="5620" y="17144"/>
                  </a:cubicBezTo>
                  <a:cubicBezTo>
                    <a:pt x="4834" y="18703"/>
                    <a:pt x="4167" y="20239"/>
                    <a:pt x="3596" y="21740"/>
                  </a:cubicBezTo>
                  <a:cubicBezTo>
                    <a:pt x="2477" y="24728"/>
                    <a:pt x="1715" y="27502"/>
                    <a:pt x="1215" y="29860"/>
                  </a:cubicBezTo>
                  <a:cubicBezTo>
                    <a:pt x="703" y="32205"/>
                    <a:pt x="393" y="34134"/>
                    <a:pt x="226" y="35467"/>
                  </a:cubicBezTo>
                  <a:cubicBezTo>
                    <a:pt x="60" y="36801"/>
                    <a:pt x="0" y="37539"/>
                    <a:pt x="48" y="37551"/>
                  </a:cubicBezTo>
                  <a:cubicBezTo>
                    <a:pt x="107" y="37551"/>
                    <a:pt x="262" y="36825"/>
                    <a:pt x="524" y="35515"/>
                  </a:cubicBezTo>
                  <a:cubicBezTo>
                    <a:pt x="786" y="34205"/>
                    <a:pt x="1179" y="32300"/>
                    <a:pt x="1750" y="29979"/>
                  </a:cubicBezTo>
                  <a:cubicBezTo>
                    <a:pt x="2322" y="27657"/>
                    <a:pt x="3120" y="24930"/>
                    <a:pt x="4263" y="21990"/>
                  </a:cubicBezTo>
                  <a:cubicBezTo>
                    <a:pt x="4846" y="20525"/>
                    <a:pt x="5513" y="19025"/>
                    <a:pt x="6299" y="17501"/>
                  </a:cubicBezTo>
                  <a:cubicBezTo>
                    <a:pt x="7084" y="15977"/>
                    <a:pt x="7989" y="14453"/>
                    <a:pt x="9025" y="12977"/>
                  </a:cubicBezTo>
                  <a:cubicBezTo>
                    <a:pt x="10061" y="11488"/>
                    <a:pt x="11192" y="10131"/>
                    <a:pt x="12383" y="8905"/>
                  </a:cubicBezTo>
                  <a:cubicBezTo>
                    <a:pt x="12680" y="8595"/>
                    <a:pt x="12978" y="8297"/>
                    <a:pt x="13287" y="8012"/>
                  </a:cubicBezTo>
                  <a:cubicBezTo>
                    <a:pt x="13597" y="7726"/>
                    <a:pt x="13883" y="7428"/>
                    <a:pt x="14204" y="7166"/>
                  </a:cubicBezTo>
                  <a:cubicBezTo>
                    <a:pt x="14514" y="6904"/>
                    <a:pt x="14811" y="6642"/>
                    <a:pt x="15121" y="6381"/>
                  </a:cubicBezTo>
                  <a:cubicBezTo>
                    <a:pt x="15443" y="6130"/>
                    <a:pt x="15752" y="5880"/>
                    <a:pt x="16062" y="5642"/>
                  </a:cubicBezTo>
                  <a:cubicBezTo>
                    <a:pt x="17312" y="4702"/>
                    <a:pt x="18562" y="3880"/>
                    <a:pt x="19788" y="3237"/>
                  </a:cubicBezTo>
                  <a:cubicBezTo>
                    <a:pt x="21015" y="2559"/>
                    <a:pt x="22217" y="2059"/>
                    <a:pt x="23324" y="1630"/>
                  </a:cubicBezTo>
                  <a:cubicBezTo>
                    <a:pt x="23884" y="1451"/>
                    <a:pt x="24420" y="1273"/>
                    <a:pt x="24932" y="1106"/>
                  </a:cubicBezTo>
                  <a:cubicBezTo>
                    <a:pt x="25444" y="975"/>
                    <a:pt x="25932" y="856"/>
                    <a:pt x="26396" y="737"/>
                  </a:cubicBezTo>
                  <a:cubicBezTo>
                    <a:pt x="26861" y="654"/>
                    <a:pt x="27289" y="570"/>
                    <a:pt x="27682" y="487"/>
                  </a:cubicBezTo>
                  <a:cubicBezTo>
                    <a:pt x="27885" y="451"/>
                    <a:pt x="28075" y="427"/>
                    <a:pt x="28266" y="404"/>
                  </a:cubicBezTo>
                  <a:cubicBezTo>
                    <a:pt x="28444" y="380"/>
                    <a:pt x="28623" y="356"/>
                    <a:pt x="28789" y="344"/>
                  </a:cubicBezTo>
                  <a:cubicBezTo>
                    <a:pt x="28944" y="320"/>
                    <a:pt x="29111" y="296"/>
                    <a:pt x="29254" y="285"/>
                  </a:cubicBezTo>
                  <a:cubicBezTo>
                    <a:pt x="29397" y="261"/>
                    <a:pt x="29540" y="237"/>
                    <a:pt x="29647" y="237"/>
                  </a:cubicBezTo>
                  <a:cubicBezTo>
                    <a:pt x="29873" y="249"/>
                    <a:pt x="30075" y="332"/>
                    <a:pt x="30206" y="416"/>
                  </a:cubicBezTo>
                  <a:cubicBezTo>
                    <a:pt x="30349" y="511"/>
                    <a:pt x="30397" y="618"/>
                    <a:pt x="30373" y="689"/>
                  </a:cubicBezTo>
                  <a:cubicBezTo>
                    <a:pt x="30361" y="761"/>
                    <a:pt x="30325" y="808"/>
                    <a:pt x="30337" y="820"/>
                  </a:cubicBezTo>
                  <a:cubicBezTo>
                    <a:pt x="30337" y="820"/>
                    <a:pt x="30397" y="808"/>
                    <a:pt x="30444" y="713"/>
                  </a:cubicBezTo>
                  <a:cubicBezTo>
                    <a:pt x="30516" y="618"/>
                    <a:pt x="30456" y="416"/>
                    <a:pt x="30313" y="296"/>
                  </a:cubicBezTo>
                  <a:cubicBezTo>
                    <a:pt x="30159" y="165"/>
                    <a:pt x="29956" y="46"/>
                    <a:pt x="29670" y="11"/>
                  </a:cubicBezTo>
                  <a:cubicBezTo>
                    <a:pt x="29619" y="3"/>
                    <a:pt x="29570" y="0"/>
                    <a:pt x="295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485;p48">
              <a:extLst>
                <a:ext uri="{FF2B5EF4-FFF2-40B4-BE49-F238E27FC236}">
                  <a16:creationId xmlns:a16="http://schemas.microsoft.com/office/drawing/2014/main" id="{E9F9B4A0-4274-440E-B6F2-DDF1E7826DDD}"/>
                </a:ext>
              </a:extLst>
            </p:cNvPr>
            <p:cNvSpPr/>
            <p:nvPr/>
          </p:nvSpPr>
          <p:spPr>
            <a:xfrm>
              <a:off x="1903800" y="4157600"/>
              <a:ext cx="117300" cy="96225"/>
            </a:xfrm>
            <a:custGeom>
              <a:avLst/>
              <a:gdLst/>
              <a:ahLst/>
              <a:cxnLst/>
              <a:rect l="l" t="t" r="r" b="b"/>
              <a:pathLst>
                <a:path w="4692" h="3849" extrusionOk="0">
                  <a:moveTo>
                    <a:pt x="4477" y="1"/>
                  </a:moveTo>
                  <a:cubicBezTo>
                    <a:pt x="4164" y="1"/>
                    <a:pt x="3107" y="585"/>
                    <a:pt x="2013" y="1532"/>
                  </a:cubicBezTo>
                  <a:cubicBezTo>
                    <a:pt x="774" y="2592"/>
                    <a:pt x="0" y="3687"/>
                    <a:pt x="155" y="3830"/>
                  </a:cubicBezTo>
                  <a:cubicBezTo>
                    <a:pt x="168" y="3842"/>
                    <a:pt x="186" y="3848"/>
                    <a:pt x="209" y="3848"/>
                  </a:cubicBezTo>
                  <a:cubicBezTo>
                    <a:pt x="473" y="3848"/>
                    <a:pt x="1408" y="3067"/>
                    <a:pt x="2525" y="2115"/>
                  </a:cubicBezTo>
                  <a:cubicBezTo>
                    <a:pt x="3715" y="1079"/>
                    <a:pt x="4691" y="210"/>
                    <a:pt x="4560" y="32"/>
                  </a:cubicBezTo>
                  <a:cubicBezTo>
                    <a:pt x="4547" y="11"/>
                    <a:pt x="4518" y="1"/>
                    <a:pt x="4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486;p48">
              <a:extLst>
                <a:ext uri="{FF2B5EF4-FFF2-40B4-BE49-F238E27FC236}">
                  <a16:creationId xmlns:a16="http://schemas.microsoft.com/office/drawing/2014/main" id="{B3245F88-0459-48BB-BD42-9331FA82E530}"/>
                </a:ext>
              </a:extLst>
            </p:cNvPr>
            <p:cNvSpPr/>
            <p:nvPr/>
          </p:nvSpPr>
          <p:spPr>
            <a:xfrm>
              <a:off x="2025550" y="4354925"/>
              <a:ext cx="69950" cy="63225"/>
            </a:xfrm>
            <a:custGeom>
              <a:avLst/>
              <a:gdLst/>
              <a:ahLst/>
              <a:cxnLst/>
              <a:rect l="l" t="t" r="r" b="b"/>
              <a:pathLst>
                <a:path w="2798" h="2529" extrusionOk="0">
                  <a:moveTo>
                    <a:pt x="2550" y="1"/>
                  </a:moveTo>
                  <a:cubicBezTo>
                    <a:pt x="2301" y="1"/>
                    <a:pt x="1714" y="400"/>
                    <a:pt x="1119" y="985"/>
                  </a:cubicBezTo>
                  <a:cubicBezTo>
                    <a:pt x="429" y="1676"/>
                    <a:pt x="0" y="2342"/>
                    <a:pt x="143" y="2497"/>
                  </a:cubicBezTo>
                  <a:cubicBezTo>
                    <a:pt x="164" y="2518"/>
                    <a:pt x="196" y="2529"/>
                    <a:pt x="236" y="2529"/>
                  </a:cubicBezTo>
                  <a:cubicBezTo>
                    <a:pt x="485" y="2529"/>
                    <a:pt x="1072" y="2130"/>
                    <a:pt x="1667" y="1545"/>
                  </a:cubicBezTo>
                  <a:cubicBezTo>
                    <a:pt x="2357" y="866"/>
                    <a:pt x="2798" y="187"/>
                    <a:pt x="2643" y="32"/>
                  </a:cubicBezTo>
                  <a:cubicBezTo>
                    <a:pt x="2622" y="11"/>
                    <a:pt x="2590" y="1"/>
                    <a:pt x="2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487;p48">
              <a:extLst>
                <a:ext uri="{FF2B5EF4-FFF2-40B4-BE49-F238E27FC236}">
                  <a16:creationId xmlns:a16="http://schemas.microsoft.com/office/drawing/2014/main" id="{6D131388-86C4-4CAB-83DD-199A730DD0F9}"/>
                </a:ext>
              </a:extLst>
            </p:cNvPr>
            <p:cNvSpPr/>
            <p:nvPr/>
          </p:nvSpPr>
          <p:spPr>
            <a:xfrm>
              <a:off x="1924625" y="4280925"/>
              <a:ext cx="96475" cy="82650"/>
            </a:xfrm>
            <a:custGeom>
              <a:avLst/>
              <a:gdLst/>
              <a:ahLst/>
              <a:cxnLst/>
              <a:rect l="l" t="t" r="r" b="b"/>
              <a:pathLst>
                <a:path w="3859" h="3306" extrusionOk="0">
                  <a:moveTo>
                    <a:pt x="3628" y="0"/>
                  </a:moveTo>
                  <a:cubicBezTo>
                    <a:pt x="3355" y="0"/>
                    <a:pt x="2535" y="568"/>
                    <a:pt x="1668" y="1361"/>
                  </a:cubicBezTo>
                  <a:cubicBezTo>
                    <a:pt x="679" y="2266"/>
                    <a:pt x="1" y="3123"/>
                    <a:pt x="144" y="3278"/>
                  </a:cubicBezTo>
                  <a:cubicBezTo>
                    <a:pt x="160" y="3297"/>
                    <a:pt x="185" y="3306"/>
                    <a:pt x="219" y="3306"/>
                  </a:cubicBezTo>
                  <a:cubicBezTo>
                    <a:pt x="492" y="3306"/>
                    <a:pt x="1314" y="2738"/>
                    <a:pt x="2192" y="1945"/>
                  </a:cubicBezTo>
                  <a:cubicBezTo>
                    <a:pt x="3168" y="1040"/>
                    <a:pt x="3858" y="183"/>
                    <a:pt x="3704" y="28"/>
                  </a:cubicBezTo>
                  <a:cubicBezTo>
                    <a:pt x="3688" y="9"/>
                    <a:pt x="3662" y="0"/>
                    <a:pt x="3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488;p48">
              <a:extLst>
                <a:ext uri="{FF2B5EF4-FFF2-40B4-BE49-F238E27FC236}">
                  <a16:creationId xmlns:a16="http://schemas.microsoft.com/office/drawing/2014/main" id="{5D7D95D1-6A57-41C8-BBD6-12250F927F0F}"/>
                </a:ext>
              </a:extLst>
            </p:cNvPr>
            <p:cNvSpPr/>
            <p:nvPr/>
          </p:nvSpPr>
          <p:spPr>
            <a:xfrm>
              <a:off x="2132700" y="4076075"/>
              <a:ext cx="74725" cy="66125"/>
            </a:xfrm>
            <a:custGeom>
              <a:avLst/>
              <a:gdLst/>
              <a:ahLst/>
              <a:cxnLst/>
              <a:rect l="l" t="t" r="r" b="b"/>
              <a:pathLst>
                <a:path w="2989" h="2645" extrusionOk="0">
                  <a:moveTo>
                    <a:pt x="2756" y="0"/>
                  </a:moveTo>
                  <a:cubicBezTo>
                    <a:pt x="2501" y="0"/>
                    <a:pt x="1877" y="423"/>
                    <a:pt x="1227" y="1042"/>
                  </a:cubicBezTo>
                  <a:cubicBezTo>
                    <a:pt x="488" y="1757"/>
                    <a:pt x="0" y="2459"/>
                    <a:pt x="155" y="2614"/>
                  </a:cubicBezTo>
                  <a:cubicBezTo>
                    <a:pt x="174" y="2635"/>
                    <a:pt x="203" y="2644"/>
                    <a:pt x="241" y="2644"/>
                  </a:cubicBezTo>
                  <a:cubicBezTo>
                    <a:pt x="491" y="2644"/>
                    <a:pt x="1122" y="2222"/>
                    <a:pt x="1762" y="1602"/>
                  </a:cubicBezTo>
                  <a:cubicBezTo>
                    <a:pt x="2513" y="888"/>
                    <a:pt x="2989" y="185"/>
                    <a:pt x="2846" y="30"/>
                  </a:cubicBezTo>
                  <a:cubicBezTo>
                    <a:pt x="2825" y="10"/>
                    <a:pt x="2795" y="0"/>
                    <a:pt x="27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489;p48">
              <a:extLst>
                <a:ext uri="{FF2B5EF4-FFF2-40B4-BE49-F238E27FC236}">
                  <a16:creationId xmlns:a16="http://schemas.microsoft.com/office/drawing/2014/main" id="{FC21FF29-56F0-4550-BA3B-779D51C226E1}"/>
                </a:ext>
              </a:extLst>
            </p:cNvPr>
            <p:cNvSpPr/>
            <p:nvPr/>
          </p:nvSpPr>
          <p:spPr>
            <a:xfrm>
              <a:off x="1975525" y="3993625"/>
              <a:ext cx="106900" cy="87350"/>
            </a:xfrm>
            <a:custGeom>
              <a:avLst/>
              <a:gdLst/>
              <a:ahLst/>
              <a:cxnLst/>
              <a:rect l="l" t="t" r="r" b="b"/>
              <a:pathLst>
                <a:path w="4276" h="3494" extrusionOk="0">
                  <a:moveTo>
                    <a:pt x="4063" y="1"/>
                  </a:moveTo>
                  <a:cubicBezTo>
                    <a:pt x="3799" y="1"/>
                    <a:pt x="2946" y="692"/>
                    <a:pt x="1953" y="1542"/>
                  </a:cubicBezTo>
                  <a:cubicBezTo>
                    <a:pt x="870" y="2483"/>
                    <a:pt x="1" y="3281"/>
                    <a:pt x="120" y="3459"/>
                  </a:cubicBezTo>
                  <a:cubicBezTo>
                    <a:pt x="135" y="3482"/>
                    <a:pt x="166" y="3493"/>
                    <a:pt x="212" y="3493"/>
                  </a:cubicBezTo>
                  <a:cubicBezTo>
                    <a:pt x="521" y="3493"/>
                    <a:pt x="1479" y="2978"/>
                    <a:pt x="2465" y="2138"/>
                  </a:cubicBezTo>
                  <a:cubicBezTo>
                    <a:pt x="3585" y="1161"/>
                    <a:pt x="4275" y="161"/>
                    <a:pt x="4120" y="18"/>
                  </a:cubicBezTo>
                  <a:cubicBezTo>
                    <a:pt x="4106" y="6"/>
                    <a:pt x="4087" y="1"/>
                    <a:pt x="40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490;p48">
              <a:extLst>
                <a:ext uri="{FF2B5EF4-FFF2-40B4-BE49-F238E27FC236}">
                  <a16:creationId xmlns:a16="http://schemas.microsoft.com/office/drawing/2014/main" id="{9B3BF570-728D-4614-B3AE-8DEAB1AA9469}"/>
                </a:ext>
              </a:extLst>
            </p:cNvPr>
            <p:cNvSpPr/>
            <p:nvPr/>
          </p:nvSpPr>
          <p:spPr>
            <a:xfrm>
              <a:off x="1819275" y="3967925"/>
              <a:ext cx="124725" cy="112550"/>
            </a:xfrm>
            <a:custGeom>
              <a:avLst/>
              <a:gdLst/>
              <a:ahLst/>
              <a:cxnLst/>
              <a:rect l="l" t="t" r="r" b="b"/>
              <a:pathLst>
                <a:path w="4989" h="4502" extrusionOk="0">
                  <a:moveTo>
                    <a:pt x="4783" y="0"/>
                  </a:moveTo>
                  <a:cubicBezTo>
                    <a:pt x="4486" y="0"/>
                    <a:pt x="3334" y="743"/>
                    <a:pt x="2143" y="1880"/>
                  </a:cubicBezTo>
                  <a:cubicBezTo>
                    <a:pt x="833" y="3118"/>
                    <a:pt x="0" y="4344"/>
                    <a:pt x="167" y="4487"/>
                  </a:cubicBezTo>
                  <a:cubicBezTo>
                    <a:pt x="178" y="4497"/>
                    <a:pt x="192" y="4501"/>
                    <a:pt x="211" y="4501"/>
                  </a:cubicBezTo>
                  <a:cubicBezTo>
                    <a:pt x="475" y="4501"/>
                    <a:pt x="1488" y="3574"/>
                    <a:pt x="2679" y="2439"/>
                  </a:cubicBezTo>
                  <a:cubicBezTo>
                    <a:pt x="3965" y="1213"/>
                    <a:pt x="4989" y="201"/>
                    <a:pt x="4846" y="22"/>
                  </a:cubicBezTo>
                  <a:cubicBezTo>
                    <a:pt x="4834" y="7"/>
                    <a:pt x="4813" y="0"/>
                    <a:pt x="47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491;p48">
              <a:extLst>
                <a:ext uri="{FF2B5EF4-FFF2-40B4-BE49-F238E27FC236}">
                  <a16:creationId xmlns:a16="http://schemas.microsoft.com/office/drawing/2014/main" id="{8538B64F-0079-47FE-9323-BD71BB2C19A1}"/>
                </a:ext>
              </a:extLst>
            </p:cNvPr>
            <p:cNvSpPr/>
            <p:nvPr/>
          </p:nvSpPr>
          <p:spPr>
            <a:xfrm>
              <a:off x="2203525" y="3909250"/>
              <a:ext cx="92600" cy="86325"/>
            </a:xfrm>
            <a:custGeom>
              <a:avLst/>
              <a:gdLst/>
              <a:ahLst/>
              <a:cxnLst/>
              <a:rect l="l" t="t" r="r" b="b"/>
              <a:pathLst>
                <a:path w="3704" h="3453" extrusionOk="0">
                  <a:moveTo>
                    <a:pt x="3493" y="1"/>
                  </a:moveTo>
                  <a:cubicBezTo>
                    <a:pt x="3227" y="1"/>
                    <a:pt x="2419" y="606"/>
                    <a:pt x="1573" y="1453"/>
                  </a:cubicBezTo>
                  <a:cubicBezTo>
                    <a:pt x="632" y="2393"/>
                    <a:pt x="1" y="3274"/>
                    <a:pt x="144" y="3429"/>
                  </a:cubicBezTo>
                  <a:cubicBezTo>
                    <a:pt x="159" y="3445"/>
                    <a:pt x="182" y="3452"/>
                    <a:pt x="212" y="3452"/>
                  </a:cubicBezTo>
                  <a:cubicBezTo>
                    <a:pt x="478" y="3452"/>
                    <a:pt x="1286" y="2847"/>
                    <a:pt x="2132" y="2000"/>
                  </a:cubicBezTo>
                  <a:cubicBezTo>
                    <a:pt x="3073" y="1060"/>
                    <a:pt x="3704" y="167"/>
                    <a:pt x="3561" y="24"/>
                  </a:cubicBezTo>
                  <a:cubicBezTo>
                    <a:pt x="3545" y="8"/>
                    <a:pt x="3523" y="1"/>
                    <a:pt x="34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492;p48">
              <a:extLst>
                <a:ext uri="{FF2B5EF4-FFF2-40B4-BE49-F238E27FC236}">
                  <a16:creationId xmlns:a16="http://schemas.microsoft.com/office/drawing/2014/main" id="{2727A576-C788-40D7-B852-ACFF8B6A6148}"/>
                </a:ext>
              </a:extLst>
            </p:cNvPr>
            <p:cNvSpPr/>
            <p:nvPr/>
          </p:nvSpPr>
          <p:spPr>
            <a:xfrm>
              <a:off x="2075550" y="3852025"/>
              <a:ext cx="119975" cy="84875"/>
            </a:xfrm>
            <a:custGeom>
              <a:avLst/>
              <a:gdLst/>
              <a:ahLst/>
              <a:cxnLst/>
              <a:rect l="l" t="t" r="r" b="b"/>
              <a:pathLst>
                <a:path w="4799" h="3395" extrusionOk="0">
                  <a:moveTo>
                    <a:pt x="4585" y="0"/>
                  </a:moveTo>
                  <a:cubicBezTo>
                    <a:pt x="4247" y="0"/>
                    <a:pt x="3218" y="500"/>
                    <a:pt x="2120" y="1301"/>
                  </a:cubicBezTo>
                  <a:cubicBezTo>
                    <a:pt x="846" y="2242"/>
                    <a:pt x="0" y="3206"/>
                    <a:pt x="131" y="3373"/>
                  </a:cubicBezTo>
                  <a:cubicBezTo>
                    <a:pt x="145" y="3388"/>
                    <a:pt x="167" y="3395"/>
                    <a:pt x="197" y="3395"/>
                  </a:cubicBezTo>
                  <a:cubicBezTo>
                    <a:pt x="480" y="3395"/>
                    <a:pt x="1454" y="2761"/>
                    <a:pt x="2584" y="1932"/>
                  </a:cubicBezTo>
                  <a:cubicBezTo>
                    <a:pt x="3822" y="1027"/>
                    <a:pt x="4799" y="217"/>
                    <a:pt x="4691" y="39"/>
                  </a:cubicBezTo>
                  <a:cubicBezTo>
                    <a:pt x="4675" y="13"/>
                    <a:pt x="4639" y="0"/>
                    <a:pt x="4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493;p48">
              <a:extLst>
                <a:ext uri="{FF2B5EF4-FFF2-40B4-BE49-F238E27FC236}">
                  <a16:creationId xmlns:a16="http://schemas.microsoft.com/office/drawing/2014/main" id="{067F7701-D5DF-4544-B058-600FA4840FB6}"/>
                </a:ext>
              </a:extLst>
            </p:cNvPr>
            <p:cNvSpPr/>
            <p:nvPr/>
          </p:nvSpPr>
          <p:spPr>
            <a:xfrm>
              <a:off x="2110375" y="4191375"/>
              <a:ext cx="80675" cy="83450"/>
            </a:xfrm>
            <a:custGeom>
              <a:avLst/>
              <a:gdLst/>
              <a:ahLst/>
              <a:cxnLst/>
              <a:rect l="l" t="t" r="r" b="b"/>
              <a:pathLst>
                <a:path w="3227" h="3338" extrusionOk="0">
                  <a:moveTo>
                    <a:pt x="3009" y="0"/>
                  </a:moveTo>
                  <a:cubicBezTo>
                    <a:pt x="2745" y="0"/>
                    <a:pt x="1980" y="524"/>
                    <a:pt x="1262" y="1348"/>
                  </a:cubicBezTo>
                  <a:cubicBezTo>
                    <a:pt x="429" y="2276"/>
                    <a:pt x="0" y="3205"/>
                    <a:pt x="179" y="3324"/>
                  </a:cubicBezTo>
                  <a:cubicBezTo>
                    <a:pt x="192" y="3333"/>
                    <a:pt x="209" y="3337"/>
                    <a:pt x="228" y="3337"/>
                  </a:cubicBezTo>
                  <a:cubicBezTo>
                    <a:pt x="463" y="3337"/>
                    <a:pt x="1108" y="2685"/>
                    <a:pt x="1846" y="1860"/>
                  </a:cubicBezTo>
                  <a:cubicBezTo>
                    <a:pt x="2632" y="967"/>
                    <a:pt x="3227" y="193"/>
                    <a:pt x="3084" y="26"/>
                  </a:cubicBezTo>
                  <a:cubicBezTo>
                    <a:pt x="3068" y="9"/>
                    <a:pt x="3042" y="0"/>
                    <a:pt x="30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494;p48">
              <a:extLst>
                <a:ext uri="{FF2B5EF4-FFF2-40B4-BE49-F238E27FC236}">
                  <a16:creationId xmlns:a16="http://schemas.microsoft.com/office/drawing/2014/main" id="{F1A2961E-C08D-4022-85DE-673423D86951}"/>
                </a:ext>
              </a:extLst>
            </p:cNvPr>
            <p:cNvSpPr/>
            <p:nvPr/>
          </p:nvSpPr>
          <p:spPr>
            <a:xfrm>
              <a:off x="2300875" y="4018025"/>
              <a:ext cx="73850" cy="70875"/>
            </a:xfrm>
            <a:custGeom>
              <a:avLst/>
              <a:gdLst/>
              <a:ahLst/>
              <a:cxnLst/>
              <a:rect l="l" t="t" r="r" b="b"/>
              <a:pathLst>
                <a:path w="2954" h="2835" extrusionOk="0">
                  <a:moveTo>
                    <a:pt x="2713" y="1"/>
                  </a:moveTo>
                  <a:cubicBezTo>
                    <a:pt x="2481" y="1"/>
                    <a:pt x="1922" y="553"/>
                    <a:pt x="1274" y="1233"/>
                  </a:cubicBezTo>
                  <a:cubicBezTo>
                    <a:pt x="572" y="1983"/>
                    <a:pt x="0" y="2626"/>
                    <a:pt x="131" y="2793"/>
                  </a:cubicBezTo>
                  <a:cubicBezTo>
                    <a:pt x="152" y="2821"/>
                    <a:pt x="189" y="2835"/>
                    <a:pt x="241" y="2835"/>
                  </a:cubicBezTo>
                  <a:cubicBezTo>
                    <a:pt x="519" y="2835"/>
                    <a:pt x="1202" y="2441"/>
                    <a:pt x="1834" y="1769"/>
                  </a:cubicBezTo>
                  <a:cubicBezTo>
                    <a:pt x="2596" y="971"/>
                    <a:pt x="2953" y="126"/>
                    <a:pt x="2774" y="19"/>
                  </a:cubicBezTo>
                  <a:cubicBezTo>
                    <a:pt x="2758" y="6"/>
                    <a:pt x="2737" y="1"/>
                    <a:pt x="27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495;p48">
              <a:extLst>
                <a:ext uri="{FF2B5EF4-FFF2-40B4-BE49-F238E27FC236}">
                  <a16:creationId xmlns:a16="http://schemas.microsoft.com/office/drawing/2014/main" id="{DE165D5C-BC6B-47FC-A52F-0A6B0EFE57A2}"/>
                </a:ext>
              </a:extLst>
            </p:cNvPr>
            <p:cNvSpPr/>
            <p:nvPr/>
          </p:nvSpPr>
          <p:spPr>
            <a:xfrm>
              <a:off x="2393450" y="3828175"/>
              <a:ext cx="116100" cy="85650"/>
            </a:xfrm>
            <a:custGeom>
              <a:avLst/>
              <a:gdLst/>
              <a:ahLst/>
              <a:cxnLst/>
              <a:rect l="l" t="t" r="r" b="b"/>
              <a:pathLst>
                <a:path w="4644" h="3426" extrusionOk="0">
                  <a:moveTo>
                    <a:pt x="4435" y="1"/>
                  </a:moveTo>
                  <a:cubicBezTo>
                    <a:pt x="4139" y="1"/>
                    <a:pt x="3163" y="574"/>
                    <a:pt x="2084" y="1410"/>
                  </a:cubicBezTo>
                  <a:cubicBezTo>
                    <a:pt x="881" y="2338"/>
                    <a:pt x="0" y="3219"/>
                    <a:pt x="131" y="3398"/>
                  </a:cubicBezTo>
                  <a:cubicBezTo>
                    <a:pt x="145" y="3416"/>
                    <a:pt x="171" y="3425"/>
                    <a:pt x="208" y="3425"/>
                  </a:cubicBezTo>
                  <a:cubicBezTo>
                    <a:pt x="501" y="3425"/>
                    <a:pt x="1479" y="2844"/>
                    <a:pt x="2560" y="2017"/>
                  </a:cubicBezTo>
                  <a:cubicBezTo>
                    <a:pt x="3774" y="1088"/>
                    <a:pt x="4644" y="195"/>
                    <a:pt x="4513" y="28"/>
                  </a:cubicBezTo>
                  <a:cubicBezTo>
                    <a:pt x="4498" y="10"/>
                    <a:pt x="4472" y="1"/>
                    <a:pt x="4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496;p48">
              <a:extLst>
                <a:ext uri="{FF2B5EF4-FFF2-40B4-BE49-F238E27FC236}">
                  <a16:creationId xmlns:a16="http://schemas.microsoft.com/office/drawing/2014/main" id="{26A6890D-862A-46A7-985C-3BA94402D4D8}"/>
                </a:ext>
              </a:extLst>
            </p:cNvPr>
            <p:cNvSpPr/>
            <p:nvPr/>
          </p:nvSpPr>
          <p:spPr>
            <a:xfrm>
              <a:off x="2530650" y="3836875"/>
              <a:ext cx="85750" cy="55175"/>
            </a:xfrm>
            <a:custGeom>
              <a:avLst/>
              <a:gdLst/>
              <a:ahLst/>
              <a:cxnLst/>
              <a:rect l="l" t="t" r="r" b="b"/>
              <a:pathLst>
                <a:path w="3430" h="2207" extrusionOk="0">
                  <a:moveTo>
                    <a:pt x="3176" y="0"/>
                  </a:moveTo>
                  <a:cubicBezTo>
                    <a:pt x="2887" y="0"/>
                    <a:pt x="2218" y="301"/>
                    <a:pt x="1501" y="776"/>
                  </a:cubicBezTo>
                  <a:cubicBezTo>
                    <a:pt x="620" y="1359"/>
                    <a:pt x="1" y="1978"/>
                    <a:pt x="120" y="2157"/>
                  </a:cubicBezTo>
                  <a:cubicBezTo>
                    <a:pt x="140" y="2190"/>
                    <a:pt x="185" y="2206"/>
                    <a:pt x="251" y="2206"/>
                  </a:cubicBezTo>
                  <a:cubicBezTo>
                    <a:pt x="536" y="2206"/>
                    <a:pt x="1213" y="1905"/>
                    <a:pt x="1930" y="1431"/>
                  </a:cubicBezTo>
                  <a:cubicBezTo>
                    <a:pt x="2811" y="847"/>
                    <a:pt x="3430" y="228"/>
                    <a:pt x="3311" y="50"/>
                  </a:cubicBezTo>
                  <a:cubicBezTo>
                    <a:pt x="3289" y="16"/>
                    <a:pt x="3242" y="0"/>
                    <a:pt x="3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497;p48">
              <a:extLst>
                <a:ext uri="{FF2B5EF4-FFF2-40B4-BE49-F238E27FC236}">
                  <a16:creationId xmlns:a16="http://schemas.microsoft.com/office/drawing/2014/main" id="{03AD776E-FA52-4D3E-A42B-A0019270F56A}"/>
                </a:ext>
              </a:extLst>
            </p:cNvPr>
            <p:cNvSpPr/>
            <p:nvPr/>
          </p:nvSpPr>
          <p:spPr>
            <a:xfrm>
              <a:off x="2800350" y="3738625"/>
              <a:ext cx="49125" cy="29550"/>
            </a:xfrm>
            <a:custGeom>
              <a:avLst/>
              <a:gdLst/>
              <a:ahLst/>
              <a:cxnLst/>
              <a:rect l="l" t="t" r="r" b="b"/>
              <a:pathLst>
                <a:path w="1965" h="1182" extrusionOk="0">
                  <a:moveTo>
                    <a:pt x="1733" y="1"/>
                  </a:moveTo>
                  <a:cubicBezTo>
                    <a:pt x="1528" y="1"/>
                    <a:pt x="1212" y="150"/>
                    <a:pt x="869" y="312"/>
                  </a:cubicBezTo>
                  <a:cubicBezTo>
                    <a:pt x="417" y="539"/>
                    <a:pt x="0" y="717"/>
                    <a:pt x="0" y="943"/>
                  </a:cubicBezTo>
                  <a:cubicBezTo>
                    <a:pt x="12" y="1051"/>
                    <a:pt x="143" y="1134"/>
                    <a:pt x="369" y="1170"/>
                  </a:cubicBezTo>
                  <a:cubicBezTo>
                    <a:pt x="414" y="1177"/>
                    <a:pt x="464" y="1181"/>
                    <a:pt x="517" y="1181"/>
                  </a:cubicBezTo>
                  <a:cubicBezTo>
                    <a:pt x="714" y="1181"/>
                    <a:pt x="958" y="1128"/>
                    <a:pt x="1203" y="1015"/>
                  </a:cubicBezTo>
                  <a:cubicBezTo>
                    <a:pt x="1500" y="872"/>
                    <a:pt x="1726" y="658"/>
                    <a:pt x="1845" y="467"/>
                  </a:cubicBezTo>
                  <a:cubicBezTo>
                    <a:pt x="1953" y="277"/>
                    <a:pt x="1965" y="122"/>
                    <a:pt x="1893" y="51"/>
                  </a:cubicBezTo>
                  <a:cubicBezTo>
                    <a:pt x="1853" y="16"/>
                    <a:pt x="1799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498;p48">
              <a:extLst>
                <a:ext uri="{FF2B5EF4-FFF2-40B4-BE49-F238E27FC236}">
                  <a16:creationId xmlns:a16="http://schemas.microsoft.com/office/drawing/2014/main" id="{3E006B68-A601-4D9A-8510-5958EFA751C5}"/>
                </a:ext>
              </a:extLst>
            </p:cNvPr>
            <p:cNvSpPr/>
            <p:nvPr/>
          </p:nvSpPr>
          <p:spPr>
            <a:xfrm>
              <a:off x="2062750" y="4526125"/>
              <a:ext cx="68775" cy="135700"/>
            </a:xfrm>
            <a:custGeom>
              <a:avLst/>
              <a:gdLst/>
              <a:ahLst/>
              <a:cxnLst/>
              <a:rect l="l" t="t" r="r" b="b"/>
              <a:pathLst>
                <a:path w="2751" h="5428" extrusionOk="0">
                  <a:moveTo>
                    <a:pt x="2534" y="1"/>
                  </a:moveTo>
                  <a:cubicBezTo>
                    <a:pt x="2307" y="1"/>
                    <a:pt x="1569" y="1068"/>
                    <a:pt x="929" y="2519"/>
                  </a:cubicBezTo>
                  <a:cubicBezTo>
                    <a:pt x="274" y="4031"/>
                    <a:pt x="0" y="5353"/>
                    <a:pt x="191" y="5424"/>
                  </a:cubicBezTo>
                  <a:cubicBezTo>
                    <a:pt x="197" y="5426"/>
                    <a:pt x="204" y="5427"/>
                    <a:pt x="210" y="5427"/>
                  </a:cubicBezTo>
                  <a:cubicBezTo>
                    <a:pt x="440" y="5427"/>
                    <a:pt x="1019" y="4274"/>
                    <a:pt x="1643" y="2840"/>
                  </a:cubicBezTo>
                  <a:cubicBezTo>
                    <a:pt x="2286" y="1352"/>
                    <a:pt x="2751" y="114"/>
                    <a:pt x="2560" y="7"/>
                  </a:cubicBezTo>
                  <a:cubicBezTo>
                    <a:pt x="2552" y="3"/>
                    <a:pt x="2544" y="1"/>
                    <a:pt x="2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499;p48">
              <a:extLst>
                <a:ext uri="{FF2B5EF4-FFF2-40B4-BE49-F238E27FC236}">
                  <a16:creationId xmlns:a16="http://schemas.microsoft.com/office/drawing/2014/main" id="{9D01D9E8-D1AE-47F2-A331-267D90CD57E0}"/>
                </a:ext>
              </a:extLst>
            </p:cNvPr>
            <p:cNvSpPr/>
            <p:nvPr/>
          </p:nvSpPr>
          <p:spPr>
            <a:xfrm>
              <a:off x="2187175" y="4323850"/>
              <a:ext cx="32450" cy="40050"/>
            </a:xfrm>
            <a:custGeom>
              <a:avLst/>
              <a:gdLst/>
              <a:ahLst/>
              <a:cxnLst/>
              <a:rect l="l" t="t" r="r" b="b"/>
              <a:pathLst>
                <a:path w="1298" h="1602" extrusionOk="0">
                  <a:moveTo>
                    <a:pt x="1019" y="1"/>
                  </a:moveTo>
                  <a:cubicBezTo>
                    <a:pt x="820" y="1"/>
                    <a:pt x="533" y="235"/>
                    <a:pt x="322" y="597"/>
                  </a:cubicBezTo>
                  <a:cubicBezTo>
                    <a:pt x="60" y="1025"/>
                    <a:pt x="0" y="1466"/>
                    <a:pt x="191" y="1573"/>
                  </a:cubicBezTo>
                  <a:cubicBezTo>
                    <a:pt x="220" y="1593"/>
                    <a:pt x="254" y="1602"/>
                    <a:pt x="292" y="1602"/>
                  </a:cubicBezTo>
                  <a:cubicBezTo>
                    <a:pt x="484" y="1602"/>
                    <a:pt x="769" y="1360"/>
                    <a:pt x="988" y="1002"/>
                  </a:cubicBezTo>
                  <a:cubicBezTo>
                    <a:pt x="1238" y="573"/>
                    <a:pt x="1298" y="132"/>
                    <a:pt x="1119" y="25"/>
                  </a:cubicBezTo>
                  <a:cubicBezTo>
                    <a:pt x="1090" y="9"/>
                    <a:pt x="1056" y="1"/>
                    <a:pt x="1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500;p48">
              <a:extLst>
                <a:ext uri="{FF2B5EF4-FFF2-40B4-BE49-F238E27FC236}">
                  <a16:creationId xmlns:a16="http://schemas.microsoft.com/office/drawing/2014/main" id="{BD71E6CD-C927-42E4-8C22-ED2C9BC1D67C}"/>
                </a:ext>
              </a:extLst>
            </p:cNvPr>
            <p:cNvSpPr/>
            <p:nvPr/>
          </p:nvSpPr>
          <p:spPr>
            <a:xfrm>
              <a:off x="1895475" y="4564500"/>
              <a:ext cx="56275" cy="101000"/>
            </a:xfrm>
            <a:custGeom>
              <a:avLst/>
              <a:gdLst/>
              <a:ahLst/>
              <a:cxnLst/>
              <a:rect l="l" t="t" r="r" b="b"/>
              <a:pathLst>
                <a:path w="2251" h="4040" extrusionOk="0">
                  <a:moveTo>
                    <a:pt x="2027" y="0"/>
                  </a:moveTo>
                  <a:cubicBezTo>
                    <a:pt x="1809" y="0"/>
                    <a:pt x="1259" y="804"/>
                    <a:pt x="774" y="1853"/>
                  </a:cubicBezTo>
                  <a:cubicBezTo>
                    <a:pt x="262" y="2972"/>
                    <a:pt x="0" y="3949"/>
                    <a:pt x="191" y="4032"/>
                  </a:cubicBezTo>
                  <a:cubicBezTo>
                    <a:pt x="201" y="4037"/>
                    <a:pt x="213" y="4039"/>
                    <a:pt x="225" y="4039"/>
                  </a:cubicBezTo>
                  <a:cubicBezTo>
                    <a:pt x="452" y="4039"/>
                    <a:pt x="991" y="3236"/>
                    <a:pt x="1476" y="2186"/>
                  </a:cubicBezTo>
                  <a:cubicBezTo>
                    <a:pt x="2000" y="1067"/>
                    <a:pt x="2250" y="91"/>
                    <a:pt x="2060" y="8"/>
                  </a:cubicBezTo>
                  <a:cubicBezTo>
                    <a:pt x="2050" y="3"/>
                    <a:pt x="2039" y="0"/>
                    <a:pt x="20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501;p48">
              <a:extLst>
                <a:ext uri="{FF2B5EF4-FFF2-40B4-BE49-F238E27FC236}">
                  <a16:creationId xmlns:a16="http://schemas.microsoft.com/office/drawing/2014/main" id="{9DD3ACB7-5710-4830-A71E-50F5769A13CA}"/>
                </a:ext>
              </a:extLst>
            </p:cNvPr>
            <p:cNvSpPr/>
            <p:nvPr/>
          </p:nvSpPr>
          <p:spPr>
            <a:xfrm>
              <a:off x="1732950" y="4526075"/>
              <a:ext cx="56875" cy="69425"/>
            </a:xfrm>
            <a:custGeom>
              <a:avLst/>
              <a:gdLst/>
              <a:ahLst/>
              <a:cxnLst/>
              <a:rect l="l" t="t" r="r" b="b"/>
              <a:pathLst>
                <a:path w="2275" h="2777" extrusionOk="0">
                  <a:moveTo>
                    <a:pt x="2038" y="0"/>
                  </a:moveTo>
                  <a:cubicBezTo>
                    <a:pt x="1807" y="0"/>
                    <a:pt x="1290" y="482"/>
                    <a:pt x="822" y="1164"/>
                  </a:cubicBezTo>
                  <a:cubicBezTo>
                    <a:pt x="286" y="1926"/>
                    <a:pt x="0" y="2640"/>
                    <a:pt x="167" y="2759"/>
                  </a:cubicBezTo>
                  <a:cubicBezTo>
                    <a:pt x="184" y="2771"/>
                    <a:pt x="205" y="2776"/>
                    <a:pt x="230" y="2776"/>
                  </a:cubicBezTo>
                  <a:cubicBezTo>
                    <a:pt x="456" y="2776"/>
                    <a:pt x="969" y="2293"/>
                    <a:pt x="1453" y="1616"/>
                  </a:cubicBezTo>
                  <a:cubicBezTo>
                    <a:pt x="1989" y="854"/>
                    <a:pt x="2274" y="140"/>
                    <a:pt x="2108" y="21"/>
                  </a:cubicBezTo>
                  <a:cubicBezTo>
                    <a:pt x="2089" y="7"/>
                    <a:pt x="2066" y="0"/>
                    <a:pt x="20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502;p48">
              <a:extLst>
                <a:ext uri="{FF2B5EF4-FFF2-40B4-BE49-F238E27FC236}">
                  <a16:creationId xmlns:a16="http://schemas.microsoft.com/office/drawing/2014/main" id="{4C54F113-A077-4C38-AC14-6AB3670E84A7}"/>
                </a:ext>
              </a:extLst>
            </p:cNvPr>
            <p:cNvSpPr/>
            <p:nvPr/>
          </p:nvSpPr>
          <p:spPr>
            <a:xfrm>
              <a:off x="1838025" y="4428725"/>
              <a:ext cx="75325" cy="108825"/>
            </a:xfrm>
            <a:custGeom>
              <a:avLst/>
              <a:gdLst/>
              <a:ahLst/>
              <a:cxnLst/>
              <a:rect l="l" t="t" r="r" b="b"/>
              <a:pathLst>
                <a:path w="3013" h="4353" extrusionOk="0">
                  <a:moveTo>
                    <a:pt x="2799" y="1"/>
                  </a:moveTo>
                  <a:cubicBezTo>
                    <a:pt x="2572" y="1"/>
                    <a:pt x="1865" y="849"/>
                    <a:pt x="1179" y="1974"/>
                  </a:cubicBezTo>
                  <a:cubicBezTo>
                    <a:pt x="441" y="3176"/>
                    <a:pt x="0" y="4236"/>
                    <a:pt x="179" y="4343"/>
                  </a:cubicBezTo>
                  <a:cubicBezTo>
                    <a:pt x="189" y="4349"/>
                    <a:pt x="202" y="4352"/>
                    <a:pt x="216" y="4352"/>
                  </a:cubicBezTo>
                  <a:cubicBezTo>
                    <a:pt x="452" y="4352"/>
                    <a:pt x="1149" y="3514"/>
                    <a:pt x="1846" y="2379"/>
                  </a:cubicBezTo>
                  <a:cubicBezTo>
                    <a:pt x="2572" y="1188"/>
                    <a:pt x="3012" y="128"/>
                    <a:pt x="2834" y="9"/>
                  </a:cubicBezTo>
                  <a:cubicBezTo>
                    <a:pt x="2824" y="3"/>
                    <a:pt x="2812" y="1"/>
                    <a:pt x="27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503;p48">
              <a:extLst>
                <a:ext uri="{FF2B5EF4-FFF2-40B4-BE49-F238E27FC236}">
                  <a16:creationId xmlns:a16="http://schemas.microsoft.com/office/drawing/2014/main" id="{6B58151C-41CD-4D59-B964-8B5359404180}"/>
                </a:ext>
              </a:extLst>
            </p:cNvPr>
            <p:cNvSpPr/>
            <p:nvPr/>
          </p:nvSpPr>
          <p:spPr>
            <a:xfrm>
              <a:off x="1710925" y="4323300"/>
              <a:ext cx="96450" cy="86600"/>
            </a:xfrm>
            <a:custGeom>
              <a:avLst/>
              <a:gdLst/>
              <a:ahLst/>
              <a:cxnLst/>
              <a:rect l="l" t="t" r="r" b="b"/>
              <a:pathLst>
                <a:path w="3858" h="3464" extrusionOk="0">
                  <a:moveTo>
                    <a:pt x="3646" y="1"/>
                  </a:moveTo>
                  <a:cubicBezTo>
                    <a:pt x="3376" y="1"/>
                    <a:pt x="2546" y="606"/>
                    <a:pt x="1667" y="1452"/>
                  </a:cubicBezTo>
                  <a:cubicBezTo>
                    <a:pt x="679" y="2393"/>
                    <a:pt x="0" y="3286"/>
                    <a:pt x="155" y="3441"/>
                  </a:cubicBezTo>
                  <a:cubicBezTo>
                    <a:pt x="169" y="3456"/>
                    <a:pt x="191" y="3464"/>
                    <a:pt x="220" y="3464"/>
                  </a:cubicBezTo>
                  <a:cubicBezTo>
                    <a:pt x="482" y="3464"/>
                    <a:pt x="1314" y="2858"/>
                    <a:pt x="2203" y="2012"/>
                  </a:cubicBezTo>
                  <a:cubicBezTo>
                    <a:pt x="3179" y="1071"/>
                    <a:pt x="3858" y="178"/>
                    <a:pt x="3715" y="24"/>
                  </a:cubicBezTo>
                  <a:cubicBezTo>
                    <a:pt x="3699" y="8"/>
                    <a:pt x="3676" y="1"/>
                    <a:pt x="36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504;p48">
              <a:extLst>
                <a:ext uri="{FF2B5EF4-FFF2-40B4-BE49-F238E27FC236}">
                  <a16:creationId xmlns:a16="http://schemas.microsoft.com/office/drawing/2014/main" id="{DC190A18-81BA-44F6-82A3-9E73ADD2BB5D}"/>
                </a:ext>
              </a:extLst>
            </p:cNvPr>
            <p:cNvSpPr/>
            <p:nvPr/>
          </p:nvSpPr>
          <p:spPr>
            <a:xfrm>
              <a:off x="1574875" y="4556900"/>
              <a:ext cx="78925" cy="140000"/>
            </a:xfrm>
            <a:custGeom>
              <a:avLst/>
              <a:gdLst/>
              <a:ahLst/>
              <a:cxnLst/>
              <a:rect l="l" t="t" r="r" b="b"/>
              <a:pathLst>
                <a:path w="3157" h="5600" extrusionOk="0">
                  <a:moveTo>
                    <a:pt x="2937" y="0"/>
                  </a:moveTo>
                  <a:cubicBezTo>
                    <a:pt x="2686" y="0"/>
                    <a:pt x="1689" y="973"/>
                    <a:pt x="953" y="2479"/>
                  </a:cubicBezTo>
                  <a:cubicBezTo>
                    <a:pt x="144" y="4086"/>
                    <a:pt x="1" y="5550"/>
                    <a:pt x="203" y="5598"/>
                  </a:cubicBezTo>
                  <a:cubicBezTo>
                    <a:pt x="207" y="5599"/>
                    <a:pt x="211" y="5599"/>
                    <a:pt x="215" y="5599"/>
                  </a:cubicBezTo>
                  <a:cubicBezTo>
                    <a:pt x="434" y="5599"/>
                    <a:pt x="896" y="4309"/>
                    <a:pt x="1644" y="2836"/>
                  </a:cubicBezTo>
                  <a:cubicBezTo>
                    <a:pt x="2394" y="1324"/>
                    <a:pt x="3156" y="157"/>
                    <a:pt x="2978" y="14"/>
                  </a:cubicBezTo>
                  <a:cubicBezTo>
                    <a:pt x="2968" y="5"/>
                    <a:pt x="2954" y="0"/>
                    <a:pt x="29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505;p48">
              <a:extLst>
                <a:ext uri="{FF2B5EF4-FFF2-40B4-BE49-F238E27FC236}">
                  <a16:creationId xmlns:a16="http://schemas.microsoft.com/office/drawing/2014/main" id="{6F9096DB-C6B8-4FAA-B9D2-B66AAE91C447}"/>
                </a:ext>
              </a:extLst>
            </p:cNvPr>
            <p:cNvSpPr/>
            <p:nvPr/>
          </p:nvSpPr>
          <p:spPr>
            <a:xfrm>
              <a:off x="1438550" y="4479275"/>
              <a:ext cx="94975" cy="132000"/>
            </a:xfrm>
            <a:custGeom>
              <a:avLst/>
              <a:gdLst/>
              <a:ahLst/>
              <a:cxnLst/>
              <a:rect l="l" t="t" r="r" b="b"/>
              <a:pathLst>
                <a:path w="3799" h="5280" extrusionOk="0">
                  <a:moveTo>
                    <a:pt x="3594" y="0"/>
                  </a:moveTo>
                  <a:cubicBezTo>
                    <a:pt x="3345" y="0"/>
                    <a:pt x="2374" y="978"/>
                    <a:pt x="1477" y="2357"/>
                  </a:cubicBezTo>
                  <a:cubicBezTo>
                    <a:pt x="513" y="3833"/>
                    <a:pt x="1" y="5179"/>
                    <a:pt x="191" y="5274"/>
                  </a:cubicBezTo>
                  <a:cubicBezTo>
                    <a:pt x="199" y="5278"/>
                    <a:pt x="207" y="5280"/>
                    <a:pt x="216" y="5280"/>
                  </a:cubicBezTo>
                  <a:cubicBezTo>
                    <a:pt x="444" y="5280"/>
                    <a:pt x="1217" y="4170"/>
                    <a:pt x="2132" y="2786"/>
                  </a:cubicBezTo>
                  <a:cubicBezTo>
                    <a:pt x="3061" y="1345"/>
                    <a:pt x="3799" y="154"/>
                    <a:pt x="3632" y="11"/>
                  </a:cubicBezTo>
                  <a:cubicBezTo>
                    <a:pt x="3623" y="4"/>
                    <a:pt x="3610" y="0"/>
                    <a:pt x="35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506;p48">
              <a:extLst>
                <a:ext uri="{FF2B5EF4-FFF2-40B4-BE49-F238E27FC236}">
                  <a16:creationId xmlns:a16="http://schemas.microsoft.com/office/drawing/2014/main" id="{5DBFE03A-3990-474D-89C7-434CC182107E}"/>
                </a:ext>
              </a:extLst>
            </p:cNvPr>
            <p:cNvSpPr/>
            <p:nvPr/>
          </p:nvSpPr>
          <p:spPr>
            <a:xfrm>
              <a:off x="1613275" y="4370125"/>
              <a:ext cx="62850" cy="101900"/>
            </a:xfrm>
            <a:custGeom>
              <a:avLst/>
              <a:gdLst/>
              <a:ahLst/>
              <a:cxnLst/>
              <a:rect l="l" t="t" r="r" b="b"/>
              <a:pathLst>
                <a:path w="2514" h="4076" extrusionOk="0">
                  <a:moveTo>
                    <a:pt x="2289" y="0"/>
                  </a:moveTo>
                  <a:cubicBezTo>
                    <a:pt x="2065" y="0"/>
                    <a:pt x="1470" y="793"/>
                    <a:pt x="906" y="1853"/>
                  </a:cubicBezTo>
                  <a:cubicBezTo>
                    <a:pt x="322" y="2973"/>
                    <a:pt x="1" y="3961"/>
                    <a:pt x="191" y="4068"/>
                  </a:cubicBezTo>
                  <a:cubicBezTo>
                    <a:pt x="201" y="4073"/>
                    <a:pt x="213" y="4075"/>
                    <a:pt x="225" y="4075"/>
                  </a:cubicBezTo>
                  <a:cubicBezTo>
                    <a:pt x="448" y="4075"/>
                    <a:pt x="1044" y="3282"/>
                    <a:pt x="1596" y="2222"/>
                  </a:cubicBezTo>
                  <a:cubicBezTo>
                    <a:pt x="2192" y="1103"/>
                    <a:pt x="2513" y="115"/>
                    <a:pt x="2323" y="8"/>
                  </a:cubicBezTo>
                  <a:cubicBezTo>
                    <a:pt x="2313" y="3"/>
                    <a:pt x="2301" y="0"/>
                    <a:pt x="22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507;p48">
              <a:extLst>
                <a:ext uri="{FF2B5EF4-FFF2-40B4-BE49-F238E27FC236}">
                  <a16:creationId xmlns:a16="http://schemas.microsoft.com/office/drawing/2014/main" id="{D95DE86E-E848-4EF7-BE32-1C882B3534C5}"/>
                </a:ext>
              </a:extLst>
            </p:cNvPr>
            <p:cNvSpPr/>
            <p:nvPr/>
          </p:nvSpPr>
          <p:spPr>
            <a:xfrm>
              <a:off x="1651375" y="4189975"/>
              <a:ext cx="92000" cy="129525"/>
            </a:xfrm>
            <a:custGeom>
              <a:avLst/>
              <a:gdLst/>
              <a:ahLst/>
              <a:cxnLst/>
              <a:rect l="l" t="t" r="r" b="b"/>
              <a:pathLst>
                <a:path w="3680" h="5181" extrusionOk="0">
                  <a:moveTo>
                    <a:pt x="3475" y="1"/>
                  </a:moveTo>
                  <a:cubicBezTo>
                    <a:pt x="3344" y="1"/>
                    <a:pt x="3052" y="159"/>
                    <a:pt x="2680" y="463"/>
                  </a:cubicBezTo>
                  <a:cubicBezTo>
                    <a:pt x="2227" y="832"/>
                    <a:pt x="1656" y="1416"/>
                    <a:pt x="1168" y="2166"/>
                  </a:cubicBezTo>
                  <a:cubicBezTo>
                    <a:pt x="668" y="2904"/>
                    <a:pt x="334" y="3654"/>
                    <a:pt x="179" y="4214"/>
                  </a:cubicBezTo>
                  <a:cubicBezTo>
                    <a:pt x="13" y="4773"/>
                    <a:pt x="1" y="5154"/>
                    <a:pt x="96" y="5178"/>
                  </a:cubicBezTo>
                  <a:cubicBezTo>
                    <a:pt x="102" y="5180"/>
                    <a:pt x="108" y="5181"/>
                    <a:pt x="114" y="5181"/>
                  </a:cubicBezTo>
                  <a:cubicBezTo>
                    <a:pt x="341" y="5181"/>
                    <a:pt x="896" y="3950"/>
                    <a:pt x="1811" y="2594"/>
                  </a:cubicBezTo>
                  <a:cubicBezTo>
                    <a:pt x="2739" y="1201"/>
                    <a:pt x="3680" y="189"/>
                    <a:pt x="3537" y="23"/>
                  </a:cubicBezTo>
                  <a:cubicBezTo>
                    <a:pt x="3524" y="8"/>
                    <a:pt x="3504" y="1"/>
                    <a:pt x="3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508;p48">
              <a:extLst>
                <a:ext uri="{FF2B5EF4-FFF2-40B4-BE49-F238E27FC236}">
                  <a16:creationId xmlns:a16="http://schemas.microsoft.com/office/drawing/2014/main" id="{DF5C6552-8352-4675-801F-DEF367A1F72E}"/>
                </a:ext>
              </a:extLst>
            </p:cNvPr>
            <p:cNvSpPr/>
            <p:nvPr/>
          </p:nvSpPr>
          <p:spPr>
            <a:xfrm>
              <a:off x="1832050" y="4137225"/>
              <a:ext cx="72375" cy="91450"/>
            </a:xfrm>
            <a:custGeom>
              <a:avLst/>
              <a:gdLst/>
              <a:ahLst/>
              <a:cxnLst/>
              <a:rect l="l" t="t" r="r" b="b"/>
              <a:pathLst>
                <a:path w="2895" h="3658" extrusionOk="0">
                  <a:moveTo>
                    <a:pt x="2680" y="0"/>
                  </a:moveTo>
                  <a:cubicBezTo>
                    <a:pt x="2444" y="0"/>
                    <a:pt x="1783" y="682"/>
                    <a:pt x="1132" y="1609"/>
                  </a:cubicBezTo>
                  <a:cubicBezTo>
                    <a:pt x="430" y="2609"/>
                    <a:pt x="1" y="3514"/>
                    <a:pt x="168" y="3645"/>
                  </a:cubicBezTo>
                  <a:cubicBezTo>
                    <a:pt x="181" y="3653"/>
                    <a:pt x="197" y="3658"/>
                    <a:pt x="215" y="3658"/>
                  </a:cubicBezTo>
                  <a:cubicBezTo>
                    <a:pt x="451" y="3658"/>
                    <a:pt x="1112" y="2976"/>
                    <a:pt x="1763" y="2049"/>
                  </a:cubicBezTo>
                  <a:cubicBezTo>
                    <a:pt x="2466" y="1049"/>
                    <a:pt x="2894" y="144"/>
                    <a:pt x="2728" y="13"/>
                  </a:cubicBezTo>
                  <a:cubicBezTo>
                    <a:pt x="2714" y="5"/>
                    <a:pt x="2698" y="0"/>
                    <a:pt x="2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509;p48">
              <a:extLst>
                <a:ext uri="{FF2B5EF4-FFF2-40B4-BE49-F238E27FC236}">
                  <a16:creationId xmlns:a16="http://schemas.microsoft.com/office/drawing/2014/main" id="{82940F70-2F8E-47A5-8F82-884195D79986}"/>
                </a:ext>
              </a:extLst>
            </p:cNvPr>
            <p:cNvSpPr/>
            <p:nvPr/>
          </p:nvSpPr>
          <p:spPr>
            <a:xfrm>
              <a:off x="2344625" y="1938600"/>
              <a:ext cx="1756150" cy="2120150"/>
            </a:xfrm>
            <a:custGeom>
              <a:avLst/>
              <a:gdLst/>
              <a:ahLst/>
              <a:cxnLst/>
              <a:rect l="l" t="t" r="r" b="b"/>
              <a:pathLst>
                <a:path w="70246" h="84806" extrusionOk="0">
                  <a:moveTo>
                    <a:pt x="23201" y="0"/>
                  </a:moveTo>
                  <a:cubicBezTo>
                    <a:pt x="19425" y="0"/>
                    <a:pt x="15215" y="375"/>
                    <a:pt x="10526" y="1186"/>
                  </a:cubicBezTo>
                  <a:cubicBezTo>
                    <a:pt x="10526" y="1186"/>
                    <a:pt x="2191" y="5198"/>
                    <a:pt x="4346" y="26189"/>
                  </a:cubicBezTo>
                  <a:cubicBezTo>
                    <a:pt x="4346" y="26189"/>
                    <a:pt x="2215" y="35833"/>
                    <a:pt x="215" y="43810"/>
                  </a:cubicBezTo>
                  <a:cubicBezTo>
                    <a:pt x="1" y="44655"/>
                    <a:pt x="4156" y="44715"/>
                    <a:pt x="4156" y="44715"/>
                  </a:cubicBezTo>
                  <a:cubicBezTo>
                    <a:pt x="4156" y="44715"/>
                    <a:pt x="5168" y="50644"/>
                    <a:pt x="6073" y="55204"/>
                  </a:cubicBezTo>
                  <a:cubicBezTo>
                    <a:pt x="7168" y="60741"/>
                    <a:pt x="9014" y="62336"/>
                    <a:pt x="12597" y="62765"/>
                  </a:cubicBezTo>
                  <a:cubicBezTo>
                    <a:pt x="13280" y="62845"/>
                    <a:pt x="14022" y="62867"/>
                    <a:pt x="14799" y="62867"/>
                  </a:cubicBezTo>
                  <a:cubicBezTo>
                    <a:pt x="15680" y="62867"/>
                    <a:pt x="16606" y="62839"/>
                    <a:pt x="17541" y="62839"/>
                  </a:cubicBezTo>
                  <a:cubicBezTo>
                    <a:pt x="21514" y="62839"/>
                    <a:pt x="25657" y="63336"/>
                    <a:pt x="27266" y="68551"/>
                  </a:cubicBezTo>
                  <a:cubicBezTo>
                    <a:pt x="29040" y="74290"/>
                    <a:pt x="30278" y="79910"/>
                    <a:pt x="30278" y="79910"/>
                  </a:cubicBezTo>
                  <a:cubicBezTo>
                    <a:pt x="30278" y="79910"/>
                    <a:pt x="32124" y="84806"/>
                    <a:pt x="38704" y="84806"/>
                  </a:cubicBezTo>
                  <a:cubicBezTo>
                    <a:pt x="42891" y="84806"/>
                    <a:pt x="48994" y="82824"/>
                    <a:pt x="57758" y="76338"/>
                  </a:cubicBezTo>
                  <a:lnTo>
                    <a:pt x="49840" y="58228"/>
                  </a:lnTo>
                  <a:cubicBezTo>
                    <a:pt x="49840" y="58228"/>
                    <a:pt x="70246" y="0"/>
                    <a:pt x="23201" y="0"/>
                  </a:cubicBezTo>
                  <a:close/>
                </a:path>
              </a:pathLst>
            </a:custGeom>
            <a:solidFill>
              <a:srgbClr val="FFD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510;p48">
              <a:extLst>
                <a:ext uri="{FF2B5EF4-FFF2-40B4-BE49-F238E27FC236}">
                  <a16:creationId xmlns:a16="http://schemas.microsoft.com/office/drawing/2014/main" id="{7AB2F05A-0A38-4A66-9E81-C738309C83EA}"/>
                </a:ext>
              </a:extLst>
            </p:cNvPr>
            <p:cNvSpPr/>
            <p:nvPr/>
          </p:nvSpPr>
          <p:spPr>
            <a:xfrm>
              <a:off x="2246700" y="1630850"/>
              <a:ext cx="1591600" cy="1902200"/>
            </a:xfrm>
            <a:custGeom>
              <a:avLst/>
              <a:gdLst/>
              <a:ahLst/>
              <a:cxnLst/>
              <a:rect l="l" t="t" r="r" b="b"/>
              <a:pathLst>
                <a:path w="63664" h="76088" extrusionOk="0">
                  <a:moveTo>
                    <a:pt x="44975" y="0"/>
                  </a:moveTo>
                  <a:cubicBezTo>
                    <a:pt x="44563" y="0"/>
                    <a:pt x="44100" y="619"/>
                    <a:pt x="43649" y="1601"/>
                  </a:cubicBezTo>
                  <a:cubicBezTo>
                    <a:pt x="43172" y="2649"/>
                    <a:pt x="42708" y="4114"/>
                    <a:pt x="42339" y="5769"/>
                  </a:cubicBezTo>
                  <a:cubicBezTo>
                    <a:pt x="41970" y="7423"/>
                    <a:pt x="41768" y="8947"/>
                    <a:pt x="41744" y="10090"/>
                  </a:cubicBezTo>
                  <a:cubicBezTo>
                    <a:pt x="41744" y="10126"/>
                    <a:pt x="41744" y="10150"/>
                    <a:pt x="41744" y="10186"/>
                  </a:cubicBezTo>
                  <a:cubicBezTo>
                    <a:pt x="41351" y="9174"/>
                    <a:pt x="40803" y="8031"/>
                    <a:pt x="40148" y="6852"/>
                  </a:cubicBezTo>
                  <a:cubicBezTo>
                    <a:pt x="38413" y="3722"/>
                    <a:pt x="36455" y="1433"/>
                    <a:pt x="35573" y="1433"/>
                  </a:cubicBezTo>
                  <a:cubicBezTo>
                    <a:pt x="35499" y="1433"/>
                    <a:pt x="35432" y="1449"/>
                    <a:pt x="35374" y="1482"/>
                  </a:cubicBezTo>
                  <a:cubicBezTo>
                    <a:pt x="34612" y="1899"/>
                    <a:pt x="35541" y="4983"/>
                    <a:pt x="37434" y="8364"/>
                  </a:cubicBezTo>
                  <a:cubicBezTo>
                    <a:pt x="37517" y="8531"/>
                    <a:pt x="37612" y="8697"/>
                    <a:pt x="37707" y="8852"/>
                  </a:cubicBezTo>
                  <a:lnTo>
                    <a:pt x="37446" y="8757"/>
                  </a:lnTo>
                  <a:cubicBezTo>
                    <a:pt x="34074" y="7424"/>
                    <a:pt x="30610" y="6797"/>
                    <a:pt x="27212" y="6797"/>
                  </a:cubicBezTo>
                  <a:cubicBezTo>
                    <a:pt x="14973" y="6797"/>
                    <a:pt x="3574" y="14933"/>
                    <a:pt x="322" y="27569"/>
                  </a:cubicBezTo>
                  <a:cubicBezTo>
                    <a:pt x="84" y="28498"/>
                    <a:pt x="0" y="29045"/>
                    <a:pt x="0" y="29045"/>
                  </a:cubicBezTo>
                  <a:lnTo>
                    <a:pt x="131" y="30069"/>
                  </a:lnTo>
                  <a:lnTo>
                    <a:pt x="8942" y="32260"/>
                  </a:lnTo>
                  <a:lnTo>
                    <a:pt x="13181" y="27378"/>
                  </a:lnTo>
                  <a:lnTo>
                    <a:pt x="11811" y="33058"/>
                  </a:lnTo>
                  <a:lnTo>
                    <a:pt x="31576" y="38999"/>
                  </a:lnTo>
                  <a:cubicBezTo>
                    <a:pt x="32624" y="51286"/>
                    <a:pt x="33278" y="63621"/>
                    <a:pt x="33576" y="75956"/>
                  </a:cubicBezTo>
                  <a:cubicBezTo>
                    <a:pt x="35534" y="76044"/>
                    <a:pt x="37495" y="76088"/>
                    <a:pt x="39456" y="76088"/>
                  </a:cubicBezTo>
                  <a:cubicBezTo>
                    <a:pt x="47569" y="76088"/>
                    <a:pt x="55685" y="75337"/>
                    <a:pt x="63663" y="73860"/>
                  </a:cubicBezTo>
                  <a:cubicBezTo>
                    <a:pt x="61068" y="60382"/>
                    <a:pt x="58484" y="46916"/>
                    <a:pt x="55888" y="33439"/>
                  </a:cubicBezTo>
                  <a:cubicBezTo>
                    <a:pt x="55817" y="33022"/>
                    <a:pt x="55710" y="32569"/>
                    <a:pt x="55376" y="32319"/>
                  </a:cubicBezTo>
                  <a:cubicBezTo>
                    <a:pt x="55150" y="32141"/>
                    <a:pt x="54864" y="32093"/>
                    <a:pt x="54579" y="32081"/>
                  </a:cubicBezTo>
                  <a:lnTo>
                    <a:pt x="53186" y="14972"/>
                  </a:lnTo>
                  <a:lnTo>
                    <a:pt x="43565" y="11174"/>
                  </a:lnTo>
                  <a:cubicBezTo>
                    <a:pt x="43673" y="11019"/>
                    <a:pt x="43768" y="10852"/>
                    <a:pt x="43875" y="10662"/>
                  </a:cubicBezTo>
                  <a:cubicBezTo>
                    <a:pt x="44435" y="9638"/>
                    <a:pt x="44994" y="8150"/>
                    <a:pt x="45387" y="6447"/>
                  </a:cubicBezTo>
                  <a:cubicBezTo>
                    <a:pt x="45768" y="4756"/>
                    <a:pt x="45899" y="3173"/>
                    <a:pt x="45816" y="1994"/>
                  </a:cubicBezTo>
                  <a:cubicBezTo>
                    <a:pt x="45744" y="827"/>
                    <a:pt x="45470" y="77"/>
                    <a:pt x="45042" y="6"/>
                  </a:cubicBezTo>
                  <a:cubicBezTo>
                    <a:pt x="45020" y="2"/>
                    <a:pt x="44998" y="0"/>
                    <a:pt x="44975" y="0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511;p48">
              <a:extLst>
                <a:ext uri="{FF2B5EF4-FFF2-40B4-BE49-F238E27FC236}">
                  <a16:creationId xmlns:a16="http://schemas.microsoft.com/office/drawing/2014/main" id="{00CBA488-3CDB-4469-8281-7EE073421DF9}"/>
                </a:ext>
              </a:extLst>
            </p:cNvPr>
            <p:cNvSpPr/>
            <p:nvPr/>
          </p:nvSpPr>
          <p:spPr>
            <a:xfrm>
              <a:off x="2224375" y="3708025"/>
              <a:ext cx="1734475" cy="1000750"/>
            </a:xfrm>
            <a:custGeom>
              <a:avLst/>
              <a:gdLst/>
              <a:ahLst/>
              <a:cxnLst/>
              <a:rect l="l" t="t" r="r" b="b"/>
              <a:pathLst>
                <a:path w="69379" h="40030" extrusionOk="0">
                  <a:moveTo>
                    <a:pt x="60960" y="1"/>
                  </a:moveTo>
                  <a:lnTo>
                    <a:pt x="33826" y="3965"/>
                  </a:lnTo>
                  <a:cubicBezTo>
                    <a:pt x="21360" y="10454"/>
                    <a:pt x="5013" y="32576"/>
                    <a:pt x="5013" y="32576"/>
                  </a:cubicBezTo>
                  <a:lnTo>
                    <a:pt x="0" y="40029"/>
                  </a:lnTo>
                  <a:lnTo>
                    <a:pt x="69378" y="40029"/>
                  </a:lnTo>
                  <a:lnTo>
                    <a:pt x="69378" y="30992"/>
                  </a:lnTo>
                  <a:cubicBezTo>
                    <a:pt x="67747" y="5692"/>
                    <a:pt x="60960" y="1"/>
                    <a:pt x="60960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512;p48">
              <a:extLst>
                <a:ext uri="{FF2B5EF4-FFF2-40B4-BE49-F238E27FC236}">
                  <a16:creationId xmlns:a16="http://schemas.microsoft.com/office/drawing/2014/main" id="{C8E02987-C49A-48D1-B712-7D9022848E90}"/>
                </a:ext>
              </a:extLst>
            </p:cNvPr>
            <p:cNvSpPr/>
            <p:nvPr/>
          </p:nvSpPr>
          <p:spPr>
            <a:xfrm>
              <a:off x="3095525" y="2028700"/>
              <a:ext cx="1647050" cy="2137250"/>
            </a:xfrm>
            <a:custGeom>
              <a:avLst/>
              <a:gdLst/>
              <a:ahLst/>
              <a:cxnLst/>
              <a:rect l="l" t="t" r="r" b="b"/>
              <a:pathLst>
                <a:path w="65882" h="85490" extrusionOk="0">
                  <a:moveTo>
                    <a:pt x="14645" y="1"/>
                  </a:moveTo>
                  <a:cubicBezTo>
                    <a:pt x="13644" y="1"/>
                    <a:pt x="12622" y="35"/>
                    <a:pt x="11577" y="106"/>
                  </a:cubicBezTo>
                  <a:cubicBezTo>
                    <a:pt x="11577" y="106"/>
                    <a:pt x="3243" y="4118"/>
                    <a:pt x="5398" y="25109"/>
                  </a:cubicBezTo>
                  <a:cubicBezTo>
                    <a:pt x="5398" y="25109"/>
                    <a:pt x="933" y="33896"/>
                    <a:pt x="52" y="43040"/>
                  </a:cubicBezTo>
                  <a:cubicBezTo>
                    <a:pt x="1" y="43573"/>
                    <a:pt x="1952" y="43676"/>
                    <a:pt x="3469" y="43676"/>
                  </a:cubicBezTo>
                  <a:cubicBezTo>
                    <a:pt x="4424" y="43676"/>
                    <a:pt x="5207" y="43635"/>
                    <a:pt x="5207" y="43635"/>
                  </a:cubicBezTo>
                  <a:cubicBezTo>
                    <a:pt x="5207" y="43635"/>
                    <a:pt x="5576" y="48505"/>
                    <a:pt x="6064" y="53196"/>
                  </a:cubicBezTo>
                  <a:cubicBezTo>
                    <a:pt x="6590" y="58164"/>
                    <a:pt x="9263" y="61500"/>
                    <a:pt x="12854" y="61500"/>
                  </a:cubicBezTo>
                  <a:cubicBezTo>
                    <a:pt x="13006" y="61500"/>
                    <a:pt x="13160" y="61494"/>
                    <a:pt x="13315" y="61482"/>
                  </a:cubicBezTo>
                  <a:cubicBezTo>
                    <a:pt x="14126" y="61421"/>
                    <a:pt x="15165" y="61347"/>
                    <a:pt x="16325" y="61347"/>
                  </a:cubicBezTo>
                  <a:cubicBezTo>
                    <a:pt x="20325" y="61347"/>
                    <a:pt x="25770" y="62222"/>
                    <a:pt x="28317" y="67483"/>
                  </a:cubicBezTo>
                  <a:cubicBezTo>
                    <a:pt x="30948" y="72889"/>
                    <a:pt x="31329" y="78830"/>
                    <a:pt x="31329" y="78830"/>
                  </a:cubicBezTo>
                  <a:cubicBezTo>
                    <a:pt x="31329" y="78830"/>
                    <a:pt x="36443" y="85489"/>
                    <a:pt x="46257" y="85489"/>
                  </a:cubicBezTo>
                  <a:cubicBezTo>
                    <a:pt x="51485" y="85489"/>
                    <a:pt x="58048" y="83599"/>
                    <a:pt x="65881" y="77806"/>
                  </a:cubicBezTo>
                  <a:lnTo>
                    <a:pt x="59631" y="62899"/>
                  </a:lnTo>
                  <a:cubicBezTo>
                    <a:pt x="59631" y="62899"/>
                    <a:pt x="57380" y="1"/>
                    <a:pt x="14645" y="1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513;p48">
              <a:extLst>
                <a:ext uri="{FF2B5EF4-FFF2-40B4-BE49-F238E27FC236}">
                  <a16:creationId xmlns:a16="http://schemas.microsoft.com/office/drawing/2014/main" id="{3BA47D5D-3225-448C-A141-1DCBA91F2148}"/>
                </a:ext>
              </a:extLst>
            </p:cNvPr>
            <p:cNvSpPr/>
            <p:nvPr/>
          </p:nvSpPr>
          <p:spPr>
            <a:xfrm>
              <a:off x="3079825" y="3708025"/>
              <a:ext cx="1760975" cy="1000750"/>
            </a:xfrm>
            <a:custGeom>
              <a:avLst/>
              <a:gdLst/>
              <a:ahLst/>
              <a:cxnLst/>
              <a:rect l="l" t="t" r="r" b="b"/>
              <a:pathLst>
                <a:path w="70439" h="40030" extrusionOk="0">
                  <a:moveTo>
                    <a:pt x="62056" y="1"/>
                  </a:moveTo>
                  <a:lnTo>
                    <a:pt x="31934" y="4406"/>
                  </a:lnTo>
                  <a:cubicBezTo>
                    <a:pt x="19468" y="10895"/>
                    <a:pt x="8728" y="29671"/>
                    <a:pt x="8728" y="29671"/>
                  </a:cubicBezTo>
                  <a:lnTo>
                    <a:pt x="1" y="40029"/>
                  </a:lnTo>
                  <a:lnTo>
                    <a:pt x="70438" y="40029"/>
                  </a:lnTo>
                  <a:lnTo>
                    <a:pt x="70438" y="30992"/>
                  </a:lnTo>
                  <a:cubicBezTo>
                    <a:pt x="68950" y="5692"/>
                    <a:pt x="62056" y="1"/>
                    <a:pt x="62056" y="1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514;p48">
              <a:extLst>
                <a:ext uri="{FF2B5EF4-FFF2-40B4-BE49-F238E27FC236}">
                  <a16:creationId xmlns:a16="http://schemas.microsoft.com/office/drawing/2014/main" id="{3264615B-34EB-4261-850A-321339F34A1C}"/>
                </a:ext>
              </a:extLst>
            </p:cNvPr>
            <p:cNvSpPr/>
            <p:nvPr/>
          </p:nvSpPr>
          <p:spPr>
            <a:xfrm>
              <a:off x="3213175" y="1755450"/>
              <a:ext cx="1891350" cy="2894250"/>
            </a:xfrm>
            <a:custGeom>
              <a:avLst/>
              <a:gdLst/>
              <a:ahLst/>
              <a:cxnLst/>
              <a:rect l="l" t="t" r="r" b="b"/>
              <a:pathLst>
                <a:path w="75654" h="115770" extrusionOk="0">
                  <a:moveTo>
                    <a:pt x="36678" y="0"/>
                  </a:moveTo>
                  <a:cubicBezTo>
                    <a:pt x="36164" y="0"/>
                    <a:pt x="35653" y="8"/>
                    <a:pt x="35148" y="23"/>
                  </a:cubicBezTo>
                  <a:cubicBezTo>
                    <a:pt x="31338" y="130"/>
                    <a:pt x="27540" y="451"/>
                    <a:pt x="23766" y="963"/>
                  </a:cubicBezTo>
                  <a:cubicBezTo>
                    <a:pt x="19777" y="1511"/>
                    <a:pt x="15729" y="2320"/>
                    <a:pt x="12312" y="4440"/>
                  </a:cubicBezTo>
                  <a:cubicBezTo>
                    <a:pt x="9074" y="6440"/>
                    <a:pt x="6633" y="9464"/>
                    <a:pt x="4252" y="12441"/>
                  </a:cubicBezTo>
                  <a:cubicBezTo>
                    <a:pt x="1811" y="15501"/>
                    <a:pt x="25" y="16691"/>
                    <a:pt x="1" y="20608"/>
                  </a:cubicBezTo>
                  <a:cubicBezTo>
                    <a:pt x="799" y="25204"/>
                    <a:pt x="4263" y="29240"/>
                    <a:pt x="8693" y="30717"/>
                  </a:cubicBezTo>
                  <a:cubicBezTo>
                    <a:pt x="12514" y="32003"/>
                    <a:pt x="17467" y="31872"/>
                    <a:pt x="19468" y="35372"/>
                  </a:cubicBezTo>
                  <a:cubicBezTo>
                    <a:pt x="21146" y="38277"/>
                    <a:pt x="19682" y="42194"/>
                    <a:pt x="21242" y="45159"/>
                  </a:cubicBezTo>
                  <a:cubicBezTo>
                    <a:pt x="22706" y="47945"/>
                    <a:pt x="26326" y="48957"/>
                    <a:pt x="28064" y="51576"/>
                  </a:cubicBezTo>
                  <a:cubicBezTo>
                    <a:pt x="31624" y="56970"/>
                    <a:pt x="25242" y="64971"/>
                    <a:pt x="28766" y="70376"/>
                  </a:cubicBezTo>
                  <a:cubicBezTo>
                    <a:pt x="30802" y="73496"/>
                    <a:pt x="35684" y="74782"/>
                    <a:pt x="36005" y="78496"/>
                  </a:cubicBezTo>
                  <a:cubicBezTo>
                    <a:pt x="36172" y="80437"/>
                    <a:pt x="34910" y="82175"/>
                    <a:pt x="33910" y="83854"/>
                  </a:cubicBezTo>
                  <a:cubicBezTo>
                    <a:pt x="28314" y="93201"/>
                    <a:pt x="30314" y="106405"/>
                    <a:pt x="38434" y="113667"/>
                  </a:cubicBezTo>
                  <a:cubicBezTo>
                    <a:pt x="39565" y="114679"/>
                    <a:pt x="40863" y="115608"/>
                    <a:pt x="42363" y="115751"/>
                  </a:cubicBezTo>
                  <a:cubicBezTo>
                    <a:pt x="42500" y="115764"/>
                    <a:pt x="42636" y="115769"/>
                    <a:pt x="42771" y="115769"/>
                  </a:cubicBezTo>
                  <a:cubicBezTo>
                    <a:pt x="43797" y="115769"/>
                    <a:pt x="44802" y="115434"/>
                    <a:pt x="45781" y="115108"/>
                  </a:cubicBezTo>
                  <a:cubicBezTo>
                    <a:pt x="55687" y="111762"/>
                    <a:pt x="65604" y="108405"/>
                    <a:pt x="75522" y="105059"/>
                  </a:cubicBezTo>
                  <a:cubicBezTo>
                    <a:pt x="75653" y="99963"/>
                    <a:pt x="74915" y="94856"/>
                    <a:pt x="73343" y="90010"/>
                  </a:cubicBezTo>
                  <a:cubicBezTo>
                    <a:pt x="72212" y="86497"/>
                    <a:pt x="70641" y="83128"/>
                    <a:pt x="69545" y="79604"/>
                  </a:cubicBezTo>
                  <a:cubicBezTo>
                    <a:pt x="67986" y="74651"/>
                    <a:pt x="67367" y="69472"/>
                    <a:pt x="66628" y="64340"/>
                  </a:cubicBezTo>
                  <a:cubicBezTo>
                    <a:pt x="64092" y="46647"/>
                    <a:pt x="60116" y="29169"/>
                    <a:pt x="54734" y="12119"/>
                  </a:cubicBezTo>
                  <a:cubicBezTo>
                    <a:pt x="53960" y="9655"/>
                    <a:pt x="53127" y="7142"/>
                    <a:pt x="51496" y="5130"/>
                  </a:cubicBezTo>
                  <a:cubicBezTo>
                    <a:pt x="48076" y="927"/>
                    <a:pt x="42186" y="0"/>
                    <a:pt x="36678" y="0"/>
                  </a:cubicBezTo>
                  <a:close/>
                </a:path>
              </a:pathLst>
            </a:custGeom>
            <a:solidFill>
              <a:srgbClr val="001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515;p48">
              <a:extLst>
                <a:ext uri="{FF2B5EF4-FFF2-40B4-BE49-F238E27FC236}">
                  <a16:creationId xmlns:a16="http://schemas.microsoft.com/office/drawing/2014/main" id="{708D6D2B-CA43-45DD-9F80-C5EC545FBD13}"/>
                </a:ext>
              </a:extLst>
            </p:cNvPr>
            <p:cNvSpPr/>
            <p:nvPr/>
          </p:nvSpPr>
          <p:spPr>
            <a:xfrm>
              <a:off x="4056450" y="2133750"/>
              <a:ext cx="1631175" cy="2084100"/>
            </a:xfrm>
            <a:custGeom>
              <a:avLst/>
              <a:gdLst/>
              <a:ahLst/>
              <a:cxnLst/>
              <a:rect l="l" t="t" r="r" b="b"/>
              <a:pathLst>
                <a:path w="65247" h="83364" extrusionOk="0">
                  <a:moveTo>
                    <a:pt x="16134" y="0"/>
                  </a:moveTo>
                  <a:cubicBezTo>
                    <a:pt x="15124" y="0"/>
                    <a:pt x="14088" y="35"/>
                    <a:pt x="13026" y="107"/>
                  </a:cubicBezTo>
                  <a:cubicBezTo>
                    <a:pt x="13026" y="107"/>
                    <a:pt x="4691" y="4131"/>
                    <a:pt x="6846" y="25122"/>
                  </a:cubicBezTo>
                  <a:cubicBezTo>
                    <a:pt x="6846" y="25122"/>
                    <a:pt x="3656" y="35456"/>
                    <a:pt x="369" y="42409"/>
                  </a:cubicBezTo>
                  <a:cubicBezTo>
                    <a:pt x="0" y="43195"/>
                    <a:pt x="6656" y="43648"/>
                    <a:pt x="6656" y="43648"/>
                  </a:cubicBezTo>
                  <a:cubicBezTo>
                    <a:pt x="6656" y="43648"/>
                    <a:pt x="7668" y="49577"/>
                    <a:pt x="8573" y="54137"/>
                  </a:cubicBezTo>
                  <a:cubicBezTo>
                    <a:pt x="9668" y="59674"/>
                    <a:pt x="11514" y="61269"/>
                    <a:pt x="15098" y="61698"/>
                  </a:cubicBezTo>
                  <a:cubicBezTo>
                    <a:pt x="15782" y="61778"/>
                    <a:pt x="16525" y="61799"/>
                    <a:pt x="17303" y="61799"/>
                  </a:cubicBezTo>
                  <a:cubicBezTo>
                    <a:pt x="18185" y="61799"/>
                    <a:pt x="19111" y="61772"/>
                    <a:pt x="20046" y="61772"/>
                  </a:cubicBezTo>
                  <a:cubicBezTo>
                    <a:pt x="24020" y="61772"/>
                    <a:pt x="28157" y="62269"/>
                    <a:pt x="29766" y="67484"/>
                  </a:cubicBezTo>
                  <a:cubicBezTo>
                    <a:pt x="31540" y="73223"/>
                    <a:pt x="32790" y="78843"/>
                    <a:pt x="32790" y="78843"/>
                  </a:cubicBezTo>
                  <a:cubicBezTo>
                    <a:pt x="32790" y="78843"/>
                    <a:pt x="36367" y="83364"/>
                    <a:pt x="44105" y="83364"/>
                  </a:cubicBezTo>
                  <a:cubicBezTo>
                    <a:pt x="49253" y="83364"/>
                    <a:pt x="56243" y="81363"/>
                    <a:pt x="65247" y="74699"/>
                  </a:cubicBezTo>
                  <a:lnTo>
                    <a:pt x="56603" y="61840"/>
                  </a:lnTo>
                  <a:cubicBezTo>
                    <a:pt x="56603" y="61840"/>
                    <a:pt x="58625" y="0"/>
                    <a:pt x="16134" y="0"/>
                  </a:cubicBezTo>
                  <a:close/>
                </a:path>
              </a:pathLst>
            </a:custGeom>
            <a:solidFill>
              <a:srgbClr val="FFB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516;p48">
              <a:extLst>
                <a:ext uri="{FF2B5EF4-FFF2-40B4-BE49-F238E27FC236}">
                  <a16:creationId xmlns:a16="http://schemas.microsoft.com/office/drawing/2014/main" id="{071E4D2D-F733-4727-A000-EAE561FDC9DF}"/>
                </a:ext>
              </a:extLst>
            </p:cNvPr>
            <p:cNvSpPr/>
            <p:nvPr/>
          </p:nvSpPr>
          <p:spPr>
            <a:xfrm>
              <a:off x="4138000" y="1631250"/>
              <a:ext cx="2412825" cy="2265225"/>
            </a:xfrm>
            <a:custGeom>
              <a:avLst/>
              <a:gdLst/>
              <a:ahLst/>
              <a:cxnLst/>
              <a:rect l="l" t="t" r="r" b="b"/>
              <a:pathLst>
                <a:path w="96513" h="90609" extrusionOk="0">
                  <a:moveTo>
                    <a:pt x="42608" y="0"/>
                  </a:moveTo>
                  <a:cubicBezTo>
                    <a:pt x="42466" y="0"/>
                    <a:pt x="42325" y="5"/>
                    <a:pt x="42185" y="14"/>
                  </a:cubicBezTo>
                  <a:cubicBezTo>
                    <a:pt x="39589" y="168"/>
                    <a:pt x="37101" y="1621"/>
                    <a:pt x="35779" y="3848"/>
                  </a:cubicBezTo>
                  <a:cubicBezTo>
                    <a:pt x="34624" y="5788"/>
                    <a:pt x="34434" y="8277"/>
                    <a:pt x="35255" y="10360"/>
                  </a:cubicBezTo>
                  <a:cubicBezTo>
                    <a:pt x="33438" y="10134"/>
                    <a:pt x="31577" y="10010"/>
                    <a:pt x="29699" y="10010"/>
                  </a:cubicBezTo>
                  <a:cubicBezTo>
                    <a:pt x="21711" y="10010"/>
                    <a:pt x="13410" y="12245"/>
                    <a:pt x="6787" y="18290"/>
                  </a:cubicBezTo>
                  <a:cubicBezTo>
                    <a:pt x="6787" y="18290"/>
                    <a:pt x="1" y="22064"/>
                    <a:pt x="406" y="34411"/>
                  </a:cubicBezTo>
                  <a:lnTo>
                    <a:pt x="10073" y="35959"/>
                  </a:lnTo>
                  <a:lnTo>
                    <a:pt x="11312" y="29779"/>
                  </a:lnTo>
                  <a:lnTo>
                    <a:pt x="13157" y="39352"/>
                  </a:lnTo>
                  <a:cubicBezTo>
                    <a:pt x="13157" y="39352"/>
                    <a:pt x="14683" y="39107"/>
                    <a:pt x="16569" y="39107"/>
                  </a:cubicBezTo>
                  <a:cubicBezTo>
                    <a:pt x="18925" y="39107"/>
                    <a:pt x="21842" y="39489"/>
                    <a:pt x="23039" y="41209"/>
                  </a:cubicBezTo>
                  <a:cubicBezTo>
                    <a:pt x="25206" y="44293"/>
                    <a:pt x="30135" y="54175"/>
                    <a:pt x="29528" y="58807"/>
                  </a:cubicBezTo>
                  <a:cubicBezTo>
                    <a:pt x="28909" y="63438"/>
                    <a:pt x="23658" y="66831"/>
                    <a:pt x="27980" y="69915"/>
                  </a:cubicBezTo>
                  <a:cubicBezTo>
                    <a:pt x="32302" y="72999"/>
                    <a:pt x="35612" y="76094"/>
                    <a:pt x="34576" y="80416"/>
                  </a:cubicBezTo>
                  <a:cubicBezTo>
                    <a:pt x="33541" y="84738"/>
                    <a:pt x="34576" y="90608"/>
                    <a:pt x="34576" y="90608"/>
                  </a:cubicBezTo>
                  <a:lnTo>
                    <a:pt x="92810" y="77940"/>
                  </a:lnTo>
                  <a:cubicBezTo>
                    <a:pt x="92810" y="77940"/>
                    <a:pt x="96513" y="71856"/>
                    <a:pt x="90036" y="66712"/>
                  </a:cubicBezTo>
                  <a:cubicBezTo>
                    <a:pt x="83547" y="61581"/>
                    <a:pt x="77379" y="58497"/>
                    <a:pt x="78606" y="51699"/>
                  </a:cubicBezTo>
                  <a:cubicBezTo>
                    <a:pt x="79844" y="44912"/>
                    <a:pt x="80463" y="42745"/>
                    <a:pt x="74903" y="39352"/>
                  </a:cubicBezTo>
                  <a:cubicBezTo>
                    <a:pt x="69355" y="35959"/>
                    <a:pt x="61663" y="24291"/>
                    <a:pt x="55770" y="18671"/>
                  </a:cubicBezTo>
                  <a:cubicBezTo>
                    <a:pt x="53198" y="16230"/>
                    <a:pt x="48828" y="13825"/>
                    <a:pt x="43554" y="12170"/>
                  </a:cubicBezTo>
                  <a:cubicBezTo>
                    <a:pt x="44423" y="11408"/>
                    <a:pt x="45268" y="10610"/>
                    <a:pt x="45864" y="9658"/>
                  </a:cubicBezTo>
                  <a:cubicBezTo>
                    <a:pt x="46768" y="8217"/>
                    <a:pt x="47054" y="6455"/>
                    <a:pt x="47018" y="4752"/>
                  </a:cubicBezTo>
                  <a:cubicBezTo>
                    <a:pt x="46983" y="3478"/>
                    <a:pt x="46745" y="2133"/>
                    <a:pt x="45875" y="1204"/>
                  </a:cubicBezTo>
                  <a:cubicBezTo>
                    <a:pt x="45055" y="331"/>
                    <a:pt x="43815" y="0"/>
                    <a:pt x="42608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517;p48">
              <a:extLst>
                <a:ext uri="{FF2B5EF4-FFF2-40B4-BE49-F238E27FC236}">
                  <a16:creationId xmlns:a16="http://schemas.microsoft.com/office/drawing/2014/main" id="{E0A2B579-DCC1-4003-A2D2-81E7FE37F0C4}"/>
                </a:ext>
              </a:extLst>
            </p:cNvPr>
            <p:cNvSpPr/>
            <p:nvPr/>
          </p:nvSpPr>
          <p:spPr>
            <a:xfrm>
              <a:off x="4083225" y="4000925"/>
              <a:ext cx="2020825" cy="707850"/>
            </a:xfrm>
            <a:custGeom>
              <a:avLst/>
              <a:gdLst/>
              <a:ahLst/>
              <a:cxnLst/>
              <a:rect l="l" t="t" r="r" b="b"/>
              <a:pathLst>
                <a:path w="80833" h="28314" extrusionOk="0">
                  <a:moveTo>
                    <a:pt x="64176" y="0"/>
                  </a:moveTo>
                  <a:cubicBezTo>
                    <a:pt x="64176" y="0"/>
                    <a:pt x="39911" y="2286"/>
                    <a:pt x="31719" y="4108"/>
                  </a:cubicBezTo>
                  <a:cubicBezTo>
                    <a:pt x="24361" y="5751"/>
                    <a:pt x="4097" y="24599"/>
                    <a:pt x="1" y="28313"/>
                  </a:cubicBezTo>
                  <a:lnTo>
                    <a:pt x="80832" y="28313"/>
                  </a:lnTo>
                  <a:cubicBezTo>
                    <a:pt x="79189" y="25337"/>
                    <a:pt x="72462" y="12549"/>
                    <a:pt x="69855" y="7049"/>
                  </a:cubicBezTo>
                  <a:cubicBezTo>
                    <a:pt x="67236" y="1524"/>
                    <a:pt x="64176" y="0"/>
                    <a:pt x="64176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231E746-1D50-2B4F-A354-41DC9FBE0720}"/>
              </a:ext>
            </a:extLst>
          </p:cNvPr>
          <p:cNvSpPr txBox="1"/>
          <p:nvPr/>
        </p:nvSpPr>
        <p:spPr>
          <a:xfrm>
            <a:off x="922421" y="1684421"/>
            <a:ext cx="36495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3200" dirty="0">
              <a:latin typeface="Roboto Condensed" pitchFamily="2" charset="0"/>
              <a:ea typeface="Roboto Condensed" pitchFamily="2" charset="0"/>
              <a:sym typeface="Wingdings" pitchFamily="2" charset="2"/>
            </a:endParaRPr>
          </a:p>
          <a:p>
            <a:r>
              <a:rPr lang="pl-PL" sz="3200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Gdzie szukać informacji?</a:t>
            </a:r>
          </a:p>
          <a:p>
            <a:endParaRPr lang="pl-PL" sz="3200" dirty="0">
              <a:latin typeface="Roboto Condensed" pitchFamily="2" charset="0"/>
              <a:ea typeface="Roboto Condensed" pitchFamily="2" charset="0"/>
              <a:sym typeface="Wingdings" pitchFamily="2" charset="2"/>
            </a:endParaRPr>
          </a:p>
          <a:p>
            <a:endParaRPr lang="pl-PL" sz="3200" dirty="0">
              <a:latin typeface="Roboto Condensed" pitchFamily="2" charset="0"/>
              <a:ea typeface="Roboto Condensed" pitchFamily="2" charset="0"/>
              <a:sym typeface="Wingdings" pitchFamily="2" charset="2"/>
            </a:endParaRPr>
          </a:p>
          <a:p>
            <a:endParaRPr lang="pl-PL" sz="3200" dirty="0">
              <a:latin typeface="Roboto Condensed" pitchFamily="2" charset="0"/>
              <a:ea typeface="Roboto Condensed" pitchFamily="2" charset="0"/>
              <a:sym typeface="Wingdings" pitchFamily="2" charset="2"/>
            </a:endParaRPr>
          </a:p>
          <a:p>
            <a:endParaRPr lang="pl-PL" sz="3200" dirty="0">
              <a:latin typeface="Roboto Condensed" pitchFamily="2" charset="0"/>
              <a:ea typeface="Roboto Condensed" pitchFamily="2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55543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F008412-4DC5-44FF-B5FA-672E29E48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49" y="450150"/>
            <a:ext cx="5979763" cy="410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18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8" name="Google Shape;5398;p47"/>
          <p:cNvSpPr txBox="1">
            <a:spLocks noGrp="1"/>
          </p:cNvSpPr>
          <p:nvPr>
            <p:ph type="title"/>
          </p:nvPr>
        </p:nvSpPr>
        <p:spPr>
          <a:xfrm>
            <a:off x="2896949" y="903885"/>
            <a:ext cx="3350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latin typeface="Abadi" panose="020B0604020202020204" pitchFamily="34" charset="0"/>
              </a:rPr>
              <a:t>Dziękuję!</a:t>
            </a:r>
            <a:endParaRPr dirty="0">
              <a:latin typeface="Abadi" panose="020B0604020202020204" pitchFamily="34" charset="0"/>
            </a:endParaRPr>
          </a:p>
        </p:txBody>
      </p:sp>
      <p:sp>
        <p:nvSpPr>
          <p:cNvPr id="5399" name="Google Shape;5399;p47"/>
          <p:cNvSpPr txBox="1">
            <a:spLocks noGrp="1"/>
          </p:cNvSpPr>
          <p:nvPr>
            <p:ph type="subTitle" idx="1"/>
          </p:nvPr>
        </p:nvSpPr>
        <p:spPr>
          <a:xfrm>
            <a:off x="2896949" y="1780432"/>
            <a:ext cx="33501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0"/>
              <a:t>Karol Handzel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0"/>
              <a:t>Związek Stowarzyszeń Konfederacja Inicjatyw Pozarządowych Rzeczypospolitej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0">
                <a:hlinkClick r:id="rId3"/>
              </a:rPr>
              <a:t>Karol.handzel@konfederacjaipr.pl</a:t>
            </a:r>
            <a:endParaRPr lang="pl-PL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l-PL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0"/>
              <a:t>Autor prezentacji: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0"/>
              <a:t>Łukasz Dudek</a:t>
            </a:r>
            <a:endParaRPr dirty="0"/>
          </a:p>
        </p:txBody>
      </p:sp>
      <p:pic>
        <p:nvPicPr>
          <p:cNvPr id="3" name="Obraz 2" descr="Obraz zawierający ptak&#10;&#10;Opis wygenerowany automatycznie">
            <a:extLst>
              <a:ext uri="{FF2B5EF4-FFF2-40B4-BE49-F238E27FC236}">
                <a16:creationId xmlns:a16="http://schemas.microsoft.com/office/drawing/2014/main" id="{B26644B2-0988-4BFD-8D58-56741A6B6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249" y="3765480"/>
            <a:ext cx="4237501" cy="10297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5478;p48">
            <a:extLst>
              <a:ext uri="{FF2B5EF4-FFF2-40B4-BE49-F238E27FC236}">
                <a16:creationId xmlns:a16="http://schemas.microsoft.com/office/drawing/2014/main" id="{32E68026-F1D9-4C0E-85CB-7E9E58699390}"/>
              </a:ext>
            </a:extLst>
          </p:cNvPr>
          <p:cNvGrpSpPr/>
          <p:nvPr/>
        </p:nvGrpSpPr>
        <p:grpSpPr>
          <a:xfrm>
            <a:off x="4859844" y="1547853"/>
            <a:ext cx="3339276" cy="2485872"/>
            <a:chOff x="1021850" y="946825"/>
            <a:chExt cx="5528975" cy="3788150"/>
          </a:xfrm>
        </p:grpSpPr>
        <p:sp>
          <p:nvSpPr>
            <p:cNvPr id="81" name="Google Shape;5479;p48">
              <a:extLst>
                <a:ext uri="{FF2B5EF4-FFF2-40B4-BE49-F238E27FC236}">
                  <a16:creationId xmlns:a16="http://schemas.microsoft.com/office/drawing/2014/main" id="{DA95B01B-C691-46DE-835D-7BD877EAC5B6}"/>
                </a:ext>
              </a:extLst>
            </p:cNvPr>
            <p:cNvSpPr/>
            <p:nvPr/>
          </p:nvSpPr>
          <p:spPr>
            <a:xfrm>
              <a:off x="1055775" y="1816700"/>
              <a:ext cx="5347425" cy="2892075"/>
            </a:xfrm>
            <a:custGeom>
              <a:avLst/>
              <a:gdLst/>
              <a:ahLst/>
              <a:cxnLst/>
              <a:rect l="l" t="t" r="r" b="b"/>
              <a:pathLst>
                <a:path w="213897" h="115683" extrusionOk="0">
                  <a:moveTo>
                    <a:pt x="137601" y="0"/>
                  </a:moveTo>
                  <a:cubicBezTo>
                    <a:pt x="135704" y="0"/>
                    <a:pt x="133807" y="65"/>
                    <a:pt x="131922" y="180"/>
                  </a:cubicBezTo>
                  <a:cubicBezTo>
                    <a:pt x="101573" y="2025"/>
                    <a:pt x="73450" y="15944"/>
                    <a:pt x="46280" y="29600"/>
                  </a:cubicBezTo>
                  <a:cubicBezTo>
                    <a:pt x="35672" y="34922"/>
                    <a:pt x="24789" y="40459"/>
                    <a:pt x="16943" y="49365"/>
                  </a:cubicBezTo>
                  <a:cubicBezTo>
                    <a:pt x="10061" y="57163"/>
                    <a:pt x="5989" y="67045"/>
                    <a:pt x="3489" y="77142"/>
                  </a:cubicBezTo>
                  <a:cubicBezTo>
                    <a:pt x="262" y="90167"/>
                    <a:pt x="0" y="105419"/>
                    <a:pt x="8275" y="115682"/>
                  </a:cubicBezTo>
                  <a:lnTo>
                    <a:pt x="202883" y="115682"/>
                  </a:lnTo>
                  <a:cubicBezTo>
                    <a:pt x="213896" y="102585"/>
                    <a:pt x="213015" y="87119"/>
                    <a:pt x="209062" y="70200"/>
                  </a:cubicBezTo>
                  <a:cubicBezTo>
                    <a:pt x="207122" y="61866"/>
                    <a:pt x="204550" y="53651"/>
                    <a:pt x="200716" y="46007"/>
                  </a:cubicBezTo>
                  <a:cubicBezTo>
                    <a:pt x="195001" y="34649"/>
                    <a:pt x="186595" y="24826"/>
                    <a:pt x="177189" y="16277"/>
                  </a:cubicBezTo>
                  <a:cubicBezTo>
                    <a:pt x="171605" y="11205"/>
                    <a:pt x="165545" y="6490"/>
                    <a:pt x="158568" y="3633"/>
                  </a:cubicBezTo>
                  <a:cubicBezTo>
                    <a:pt x="151958" y="930"/>
                    <a:pt x="144775" y="0"/>
                    <a:pt x="1376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480;p48">
              <a:extLst>
                <a:ext uri="{FF2B5EF4-FFF2-40B4-BE49-F238E27FC236}">
                  <a16:creationId xmlns:a16="http://schemas.microsoft.com/office/drawing/2014/main" id="{B06104CB-D16D-431D-B1DE-EE454996CE19}"/>
                </a:ext>
              </a:extLst>
            </p:cNvPr>
            <p:cNvSpPr/>
            <p:nvPr/>
          </p:nvSpPr>
          <p:spPr>
            <a:xfrm>
              <a:off x="1261150" y="1695675"/>
              <a:ext cx="1718925" cy="2222750"/>
            </a:xfrm>
            <a:custGeom>
              <a:avLst/>
              <a:gdLst/>
              <a:ahLst/>
              <a:cxnLst/>
              <a:rect l="l" t="t" r="r" b="b"/>
              <a:pathLst>
                <a:path w="68757" h="88910" extrusionOk="0">
                  <a:moveTo>
                    <a:pt x="32536" y="0"/>
                  </a:moveTo>
                  <a:cubicBezTo>
                    <a:pt x="27443" y="0"/>
                    <a:pt x="21327" y="1059"/>
                    <a:pt x="14003" y="3473"/>
                  </a:cubicBezTo>
                  <a:cubicBezTo>
                    <a:pt x="14003" y="3473"/>
                    <a:pt x="5656" y="7486"/>
                    <a:pt x="7823" y="28476"/>
                  </a:cubicBezTo>
                  <a:cubicBezTo>
                    <a:pt x="7823" y="28476"/>
                    <a:pt x="1" y="44883"/>
                    <a:pt x="2156" y="46526"/>
                  </a:cubicBezTo>
                  <a:cubicBezTo>
                    <a:pt x="2910" y="47102"/>
                    <a:pt x="4061" y="47264"/>
                    <a:pt x="5113" y="47264"/>
                  </a:cubicBezTo>
                  <a:cubicBezTo>
                    <a:pt x="6453" y="47264"/>
                    <a:pt x="7633" y="47002"/>
                    <a:pt x="7633" y="47002"/>
                  </a:cubicBezTo>
                  <a:cubicBezTo>
                    <a:pt x="7633" y="47002"/>
                    <a:pt x="8645" y="52932"/>
                    <a:pt x="9550" y="57492"/>
                  </a:cubicBezTo>
                  <a:cubicBezTo>
                    <a:pt x="10645" y="63028"/>
                    <a:pt x="12490" y="64624"/>
                    <a:pt x="16074" y="65052"/>
                  </a:cubicBezTo>
                  <a:cubicBezTo>
                    <a:pt x="16757" y="65133"/>
                    <a:pt x="17499" y="65154"/>
                    <a:pt x="18276" y="65154"/>
                  </a:cubicBezTo>
                  <a:cubicBezTo>
                    <a:pt x="19157" y="65154"/>
                    <a:pt x="20083" y="65127"/>
                    <a:pt x="21018" y="65127"/>
                  </a:cubicBezTo>
                  <a:cubicBezTo>
                    <a:pt x="24991" y="65127"/>
                    <a:pt x="29134" y="65623"/>
                    <a:pt x="30743" y="70839"/>
                  </a:cubicBezTo>
                  <a:cubicBezTo>
                    <a:pt x="32517" y="76577"/>
                    <a:pt x="33755" y="82197"/>
                    <a:pt x="33755" y="82197"/>
                  </a:cubicBezTo>
                  <a:cubicBezTo>
                    <a:pt x="33755" y="82197"/>
                    <a:pt x="38910" y="88910"/>
                    <a:pt x="47562" y="88910"/>
                  </a:cubicBezTo>
                  <a:cubicBezTo>
                    <a:pt x="52119" y="88910"/>
                    <a:pt x="57646" y="87048"/>
                    <a:pt x="63902" y="81364"/>
                  </a:cubicBezTo>
                  <a:lnTo>
                    <a:pt x="53281" y="53527"/>
                  </a:lnTo>
                  <a:cubicBezTo>
                    <a:pt x="53281" y="53527"/>
                    <a:pt x="68756" y="0"/>
                    <a:pt x="32536" y="0"/>
                  </a:cubicBezTo>
                  <a:close/>
                </a:path>
              </a:pathLst>
            </a:custGeom>
            <a:solidFill>
              <a:srgbClr val="BE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481;p48">
              <a:extLst>
                <a:ext uri="{FF2B5EF4-FFF2-40B4-BE49-F238E27FC236}">
                  <a16:creationId xmlns:a16="http://schemas.microsoft.com/office/drawing/2014/main" id="{111490A1-6BB5-451C-8F75-6E1900F439C6}"/>
                </a:ext>
              </a:extLst>
            </p:cNvPr>
            <p:cNvSpPr/>
            <p:nvPr/>
          </p:nvSpPr>
          <p:spPr>
            <a:xfrm>
              <a:off x="1021850" y="946825"/>
              <a:ext cx="2279475" cy="2000125"/>
            </a:xfrm>
            <a:custGeom>
              <a:avLst/>
              <a:gdLst/>
              <a:ahLst/>
              <a:cxnLst/>
              <a:rect l="l" t="t" r="r" b="b"/>
              <a:pathLst>
                <a:path w="91179" h="80005" extrusionOk="0">
                  <a:moveTo>
                    <a:pt x="35430" y="0"/>
                  </a:moveTo>
                  <a:cubicBezTo>
                    <a:pt x="31655" y="0"/>
                    <a:pt x="27732" y="925"/>
                    <a:pt x="24765" y="2519"/>
                  </a:cubicBezTo>
                  <a:cubicBezTo>
                    <a:pt x="21003" y="4543"/>
                    <a:pt x="18705" y="8805"/>
                    <a:pt x="17193" y="12806"/>
                  </a:cubicBezTo>
                  <a:cubicBezTo>
                    <a:pt x="16943" y="13496"/>
                    <a:pt x="16717" y="14282"/>
                    <a:pt x="16086" y="14675"/>
                  </a:cubicBezTo>
                  <a:cubicBezTo>
                    <a:pt x="15775" y="14867"/>
                    <a:pt x="15420" y="14924"/>
                    <a:pt x="15052" y="14924"/>
                  </a:cubicBezTo>
                  <a:cubicBezTo>
                    <a:pt x="14713" y="14924"/>
                    <a:pt x="14362" y="14876"/>
                    <a:pt x="14026" y="14842"/>
                  </a:cubicBezTo>
                  <a:cubicBezTo>
                    <a:pt x="13649" y="14802"/>
                    <a:pt x="13272" y="14783"/>
                    <a:pt x="12895" y="14783"/>
                  </a:cubicBezTo>
                  <a:cubicBezTo>
                    <a:pt x="8453" y="14783"/>
                    <a:pt x="4061" y="17444"/>
                    <a:pt x="2108" y="21450"/>
                  </a:cubicBezTo>
                  <a:cubicBezTo>
                    <a:pt x="0" y="25807"/>
                    <a:pt x="893" y="31439"/>
                    <a:pt x="4263" y="34904"/>
                  </a:cubicBezTo>
                  <a:cubicBezTo>
                    <a:pt x="4763" y="35427"/>
                    <a:pt x="5346" y="35963"/>
                    <a:pt x="5418" y="36678"/>
                  </a:cubicBezTo>
                  <a:cubicBezTo>
                    <a:pt x="5501" y="37463"/>
                    <a:pt x="4917" y="38154"/>
                    <a:pt x="4501" y="38845"/>
                  </a:cubicBezTo>
                  <a:cubicBezTo>
                    <a:pt x="2703" y="41809"/>
                    <a:pt x="3822" y="45857"/>
                    <a:pt x="6191" y="48417"/>
                  </a:cubicBezTo>
                  <a:cubicBezTo>
                    <a:pt x="8549" y="50965"/>
                    <a:pt x="8882" y="51275"/>
                    <a:pt x="12097" y="52608"/>
                  </a:cubicBezTo>
                  <a:cubicBezTo>
                    <a:pt x="14346" y="55104"/>
                    <a:pt x="17690" y="56579"/>
                    <a:pt x="21050" y="56579"/>
                  </a:cubicBezTo>
                  <a:cubicBezTo>
                    <a:pt x="21264" y="56579"/>
                    <a:pt x="21479" y="56573"/>
                    <a:pt x="21693" y="56561"/>
                  </a:cubicBezTo>
                  <a:cubicBezTo>
                    <a:pt x="25265" y="56359"/>
                    <a:pt x="28706" y="54454"/>
                    <a:pt x="30778" y="51537"/>
                  </a:cubicBezTo>
                  <a:cubicBezTo>
                    <a:pt x="31296" y="56489"/>
                    <a:pt x="36005" y="60579"/>
                    <a:pt x="40955" y="60579"/>
                  </a:cubicBezTo>
                  <a:cubicBezTo>
                    <a:pt x="41241" y="60579"/>
                    <a:pt x="41528" y="60566"/>
                    <a:pt x="41815" y="60538"/>
                  </a:cubicBezTo>
                  <a:cubicBezTo>
                    <a:pt x="42178" y="60501"/>
                    <a:pt x="42562" y="60450"/>
                    <a:pt x="42933" y="60450"/>
                  </a:cubicBezTo>
                  <a:cubicBezTo>
                    <a:pt x="43401" y="60450"/>
                    <a:pt x="43849" y="60531"/>
                    <a:pt x="44208" y="60823"/>
                  </a:cubicBezTo>
                  <a:cubicBezTo>
                    <a:pt x="44661" y="61204"/>
                    <a:pt x="44827" y="61812"/>
                    <a:pt x="44970" y="62383"/>
                  </a:cubicBezTo>
                  <a:cubicBezTo>
                    <a:pt x="46601" y="68789"/>
                    <a:pt x="49625" y="74849"/>
                    <a:pt x="53757" y="80004"/>
                  </a:cubicBezTo>
                  <a:cubicBezTo>
                    <a:pt x="53567" y="79511"/>
                    <a:pt x="53625" y="79350"/>
                    <a:pt x="53837" y="79350"/>
                  </a:cubicBezTo>
                  <a:cubicBezTo>
                    <a:pt x="54240" y="79350"/>
                    <a:pt x="55201" y="79937"/>
                    <a:pt x="56073" y="79937"/>
                  </a:cubicBezTo>
                  <a:cubicBezTo>
                    <a:pt x="56466" y="79937"/>
                    <a:pt x="56841" y="79817"/>
                    <a:pt x="57138" y="79469"/>
                  </a:cubicBezTo>
                  <a:cubicBezTo>
                    <a:pt x="57734" y="78766"/>
                    <a:pt x="59019" y="75920"/>
                    <a:pt x="59889" y="75587"/>
                  </a:cubicBezTo>
                  <a:cubicBezTo>
                    <a:pt x="67020" y="72825"/>
                    <a:pt x="70318" y="67146"/>
                    <a:pt x="76510" y="62633"/>
                  </a:cubicBezTo>
                  <a:cubicBezTo>
                    <a:pt x="82701" y="58133"/>
                    <a:pt x="87940" y="51977"/>
                    <a:pt x="90059" y="44631"/>
                  </a:cubicBezTo>
                  <a:cubicBezTo>
                    <a:pt x="90845" y="41928"/>
                    <a:pt x="91178" y="38987"/>
                    <a:pt x="90238" y="36344"/>
                  </a:cubicBezTo>
                  <a:cubicBezTo>
                    <a:pt x="89642" y="34701"/>
                    <a:pt x="88595" y="33249"/>
                    <a:pt x="87380" y="31998"/>
                  </a:cubicBezTo>
                  <a:cubicBezTo>
                    <a:pt x="84082" y="28569"/>
                    <a:pt x="79498" y="26402"/>
                    <a:pt x="74748" y="26045"/>
                  </a:cubicBezTo>
                  <a:cubicBezTo>
                    <a:pt x="74152" y="21438"/>
                    <a:pt x="72069" y="16901"/>
                    <a:pt x="68449" y="13996"/>
                  </a:cubicBezTo>
                  <a:cubicBezTo>
                    <a:pt x="66112" y="12127"/>
                    <a:pt x="63100" y="11041"/>
                    <a:pt x="60132" y="11041"/>
                  </a:cubicBezTo>
                  <a:cubicBezTo>
                    <a:pt x="58488" y="11041"/>
                    <a:pt x="56858" y="11374"/>
                    <a:pt x="55364" y="12091"/>
                  </a:cubicBezTo>
                  <a:cubicBezTo>
                    <a:pt x="54903" y="12317"/>
                    <a:pt x="54416" y="12577"/>
                    <a:pt x="53909" y="12577"/>
                  </a:cubicBezTo>
                  <a:cubicBezTo>
                    <a:pt x="53827" y="12577"/>
                    <a:pt x="53745" y="12570"/>
                    <a:pt x="53662" y="12556"/>
                  </a:cubicBezTo>
                  <a:cubicBezTo>
                    <a:pt x="53162" y="12472"/>
                    <a:pt x="52781" y="12091"/>
                    <a:pt x="52435" y="11734"/>
                  </a:cubicBezTo>
                  <a:cubicBezTo>
                    <a:pt x="49113" y="8174"/>
                    <a:pt x="46911" y="3245"/>
                    <a:pt x="42446" y="1304"/>
                  </a:cubicBezTo>
                  <a:cubicBezTo>
                    <a:pt x="40390" y="410"/>
                    <a:pt x="37943" y="0"/>
                    <a:pt x="35430" y="0"/>
                  </a:cubicBezTo>
                  <a:close/>
                </a:path>
              </a:pathLst>
            </a:custGeom>
            <a:solidFill>
              <a:srgbClr val="001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482;p48">
              <a:extLst>
                <a:ext uri="{FF2B5EF4-FFF2-40B4-BE49-F238E27FC236}">
                  <a16:creationId xmlns:a16="http://schemas.microsoft.com/office/drawing/2014/main" id="{8969A45D-ABE9-4F50-8DAB-A40892C892F9}"/>
                </a:ext>
              </a:extLst>
            </p:cNvPr>
            <p:cNvSpPr/>
            <p:nvPr/>
          </p:nvSpPr>
          <p:spPr>
            <a:xfrm>
              <a:off x="1279600" y="3632725"/>
              <a:ext cx="1790150" cy="1076050"/>
            </a:xfrm>
            <a:custGeom>
              <a:avLst/>
              <a:gdLst/>
              <a:ahLst/>
              <a:cxnLst/>
              <a:rect l="l" t="t" r="r" b="b"/>
              <a:pathLst>
                <a:path w="71606" h="43042" extrusionOk="0">
                  <a:moveTo>
                    <a:pt x="63176" y="0"/>
                  </a:moveTo>
                  <a:lnTo>
                    <a:pt x="33017" y="4715"/>
                  </a:lnTo>
                  <a:cubicBezTo>
                    <a:pt x="20563" y="11656"/>
                    <a:pt x="7633" y="30802"/>
                    <a:pt x="7633" y="30802"/>
                  </a:cubicBezTo>
                  <a:lnTo>
                    <a:pt x="1" y="43041"/>
                  </a:lnTo>
                  <a:lnTo>
                    <a:pt x="71605" y="43041"/>
                  </a:lnTo>
                  <a:lnTo>
                    <a:pt x="71605" y="33147"/>
                  </a:lnTo>
                  <a:cubicBezTo>
                    <a:pt x="69962" y="6084"/>
                    <a:pt x="63176" y="0"/>
                    <a:pt x="63176" y="0"/>
                  </a:cubicBez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483;p48">
              <a:extLst>
                <a:ext uri="{FF2B5EF4-FFF2-40B4-BE49-F238E27FC236}">
                  <a16:creationId xmlns:a16="http://schemas.microsoft.com/office/drawing/2014/main" id="{44404477-6794-4B6F-A2AD-EA2CACADACD0}"/>
                </a:ext>
              </a:extLst>
            </p:cNvPr>
            <p:cNvSpPr/>
            <p:nvPr/>
          </p:nvSpPr>
          <p:spPr>
            <a:xfrm>
              <a:off x="2003500" y="3668075"/>
              <a:ext cx="878425" cy="160300"/>
            </a:xfrm>
            <a:custGeom>
              <a:avLst/>
              <a:gdLst/>
              <a:ahLst/>
              <a:cxnLst/>
              <a:rect l="l" t="t" r="r" b="b"/>
              <a:pathLst>
                <a:path w="35137" h="6412" extrusionOk="0">
                  <a:moveTo>
                    <a:pt x="35067" y="1"/>
                  </a:moveTo>
                  <a:cubicBezTo>
                    <a:pt x="34758" y="1"/>
                    <a:pt x="32917" y="600"/>
                    <a:pt x="30052" y="1420"/>
                  </a:cubicBezTo>
                  <a:cubicBezTo>
                    <a:pt x="29278" y="1634"/>
                    <a:pt x="28433" y="1872"/>
                    <a:pt x="27504" y="2111"/>
                  </a:cubicBezTo>
                  <a:cubicBezTo>
                    <a:pt x="26588" y="2361"/>
                    <a:pt x="25599" y="2599"/>
                    <a:pt x="24564" y="2849"/>
                  </a:cubicBezTo>
                  <a:cubicBezTo>
                    <a:pt x="22492" y="3337"/>
                    <a:pt x="20194" y="3837"/>
                    <a:pt x="17765" y="4266"/>
                  </a:cubicBezTo>
                  <a:cubicBezTo>
                    <a:pt x="15336" y="4694"/>
                    <a:pt x="13015" y="5028"/>
                    <a:pt x="10883" y="5278"/>
                  </a:cubicBezTo>
                  <a:cubicBezTo>
                    <a:pt x="9824" y="5397"/>
                    <a:pt x="8824" y="5516"/>
                    <a:pt x="7871" y="5599"/>
                  </a:cubicBezTo>
                  <a:cubicBezTo>
                    <a:pt x="6930" y="5694"/>
                    <a:pt x="6037" y="5766"/>
                    <a:pt x="5240" y="5825"/>
                  </a:cubicBezTo>
                  <a:cubicBezTo>
                    <a:pt x="2013" y="6063"/>
                    <a:pt x="1" y="6123"/>
                    <a:pt x="1" y="6254"/>
                  </a:cubicBezTo>
                  <a:cubicBezTo>
                    <a:pt x="1" y="6302"/>
                    <a:pt x="513" y="6349"/>
                    <a:pt x="1418" y="6385"/>
                  </a:cubicBezTo>
                  <a:cubicBezTo>
                    <a:pt x="1784" y="6394"/>
                    <a:pt x="2220" y="6412"/>
                    <a:pt x="2714" y="6412"/>
                  </a:cubicBezTo>
                  <a:cubicBezTo>
                    <a:pt x="2830" y="6412"/>
                    <a:pt x="2950" y="6411"/>
                    <a:pt x="3073" y="6409"/>
                  </a:cubicBezTo>
                  <a:cubicBezTo>
                    <a:pt x="3716" y="6409"/>
                    <a:pt x="4454" y="6409"/>
                    <a:pt x="5264" y="6373"/>
                  </a:cubicBezTo>
                  <a:cubicBezTo>
                    <a:pt x="6073" y="6349"/>
                    <a:pt x="6966" y="6313"/>
                    <a:pt x="7919" y="6242"/>
                  </a:cubicBezTo>
                  <a:cubicBezTo>
                    <a:pt x="8883" y="6194"/>
                    <a:pt x="9895" y="6099"/>
                    <a:pt x="10967" y="5992"/>
                  </a:cubicBezTo>
                  <a:cubicBezTo>
                    <a:pt x="13110" y="5778"/>
                    <a:pt x="15455" y="5468"/>
                    <a:pt x="17896" y="5039"/>
                  </a:cubicBezTo>
                  <a:cubicBezTo>
                    <a:pt x="20349" y="4599"/>
                    <a:pt x="22659" y="4087"/>
                    <a:pt x="24742" y="3551"/>
                  </a:cubicBezTo>
                  <a:cubicBezTo>
                    <a:pt x="25778" y="3277"/>
                    <a:pt x="26766" y="3015"/>
                    <a:pt x="27683" y="2730"/>
                  </a:cubicBezTo>
                  <a:cubicBezTo>
                    <a:pt x="28600" y="2468"/>
                    <a:pt x="29445" y="2194"/>
                    <a:pt x="30219" y="1944"/>
                  </a:cubicBezTo>
                  <a:cubicBezTo>
                    <a:pt x="30993" y="1694"/>
                    <a:pt x="31684" y="1444"/>
                    <a:pt x="32291" y="1218"/>
                  </a:cubicBezTo>
                  <a:cubicBezTo>
                    <a:pt x="32898" y="1003"/>
                    <a:pt x="33422" y="801"/>
                    <a:pt x="33839" y="622"/>
                  </a:cubicBezTo>
                  <a:cubicBezTo>
                    <a:pt x="34684" y="277"/>
                    <a:pt x="35136" y="63"/>
                    <a:pt x="35113" y="15"/>
                  </a:cubicBezTo>
                  <a:cubicBezTo>
                    <a:pt x="35110" y="5"/>
                    <a:pt x="35094" y="1"/>
                    <a:pt x="350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484;p48">
              <a:extLst>
                <a:ext uri="{FF2B5EF4-FFF2-40B4-BE49-F238E27FC236}">
                  <a16:creationId xmlns:a16="http://schemas.microsoft.com/office/drawing/2014/main" id="{DAA5B52F-850E-46D8-A832-F288BDD307FE}"/>
                </a:ext>
              </a:extLst>
            </p:cNvPr>
            <p:cNvSpPr/>
            <p:nvPr/>
          </p:nvSpPr>
          <p:spPr>
            <a:xfrm>
              <a:off x="2180925" y="3796175"/>
              <a:ext cx="762900" cy="938800"/>
            </a:xfrm>
            <a:custGeom>
              <a:avLst/>
              <a:gdLst/>
              <a:ahLst/>
              <a:cxnLst/>
              <a:rect l="l" t="t" r="r" b="b"/>
              <a:pathLst>
                <a:path w="30516" h="37552" extrusionOk="0">
                  <a:moveTo>
                    <a:pt x="29522" y="0"/>
                  </a:moveTo>
                  <a:cubicBezTo>
                    <a:pt x="29426" y="0"/>
                    <a:pt x="29333" y="11"/>
                    <a:pt x="29230" y="11"/>
                  </a:cubicBezTo>
                  <a:cubicBezTo>
                    <a:pt x="29087" y="23"/>
                    <a:pt x="28920" y="35"/>
                    <a:pt x="28754" y="35"/>
                  </a:cubicBezTo>
                  <a:cubicBezTo>
                    <a:pt x="28587" y="46"/>
                    <a:pt x="28408" y="58"/>
                    <a:pt x="28218" y="70"/>
                  </a:cubicBezTo>
                  <a:cubicBezTo>
                    <a:pt x="28039" y="70"/>
                    <a:pt x="27837" y="94"/>
                    <a:pt x="27635" y="118"/>
                  </a:cubicBezTo>
                  <a:cubicBezTo>
                    <a:pt x="27230" y="177"/>
                    <a:pt x="26789" y="237"/>
                    <a:pt x="26313" y="308"/>
                  </a:cubicBezTo>
                  <a:cubicBezTo>
                    <a:pt x="25837" y="404"/>
                    <a:pt x="25337" y="523"/>
                    <a:pt x="24801" y="630"/>
                  </a:cubicBezTo>
                  <a:cubicBezTo>
                    <a:pt x="24277" y="773"/>
                    <a:pt x="23717" y="939"/>
                    <a:pt x="23134" y="1118"/>
                  </a:cubicBezTo>
                  <a:cubicBezTo>
                    <a:pt x="20848" y="1892"/>
                    <a:pt x="18205" y="3154"/>
                    <a:pt x="15633" y="5071"/>
                  </a:cubicBezTo>
                  <a:cubicBezTo>
                    <a:pt x="15312" y="5309"/>
                    <a:pt x="14990" y="5559"/>
                    <a:pt x="14657" y="5809"/>
                  </a:cubicBezTo>
                  <a:cubicBezTo>
                    <a:pt x="14347" y="6071"/>
                    <a:pt x="14026" y="6345"/>
                    <a:pt x="13704" y="6607"/>
                  </a:cubicBezTo>
                  <a:cubicBezTo>
                    <a:pt x="13383" y="6881"/>
                    <a:pt x="13085" y="7178"/>
                    <a:pt x="12764" y="7464"/>
                  </a:cubicBezTo>
                  <a:cubicBezTo>
                    <a:pt x="12454" y="7762"/>
                    <a:pt x="12133" y="8059"/>
                    <a:pt x="11835" y="8381"/>
                  </a:cubicBezTo>
                  <a:cubicBezTo>
                    <a:pt x="10609" y="9619"/>
                    <a:pt x="9454" y="11012"/>
                    <a:pt x="8394" y="12524"/>
                  </a:cubicBezTo>
                  <a:cubicBezTo>
                    <a:pt x="7334" y="14048"/>
                    <a:pt x="6406" y="15596"/>
                    <a:pt x="5620" y="17144"/>
                  </a:cubicBezTo>
                  <a:cubicBezTo>
                    <a:pt x="4834" y="18703"/>
                    <a:pt x="4167" y="20239"/>
                    <a:pt x="3596" y="21740"/>
                  </a:cubicBezTo>
                  <a:cubicBezTo>
                    <a:pt x="2477" y="24728"/>
                    <a:pt x="1715" y="27502"/>
                    <a:pt x="1215" y="29860"/>
                  </a:cubicBezTo>
                  <a:cubicBezTo>
                    <a:pt x="703" y="32205"/>
                    <a:pt x="393" y="34134"/>
                    <a:pt x="226" y="35467"/>
                  </a:cubicBezTo>
                  <a:cubicBezTo>
                    <a:pt x="60" y="36801"/>
                    <a:pt x="0" y="37539"/>
                    <a:pt x="48" y="37551"/>
                  </a:cubicBezTo>
                  <a:cubicBezTo>
                    <a:pt x="107" y="37551"/>
                    <a:pt x="262" y="36825"/>
                    <a:pt x="524" y="35515"/>
                  </a:cubicBezTo>
                  <a:cubicBezTo>
                    <a:pt x="786" y="34205"/>
                    <a:pt x="1179" y="32300"/>
                    <a:pt x="1750" y="29979"/>
                  </a:cubicBezTo>
                  <a:cubicBezTo>
                    <a:pt x="2322" y="27657"/>
                    <a:pt x="3120" y="24930"/>
                    <a:pt x="4263" y="21990"/>
                  </a:cubicBezTo>
                  <a:cubicBezTo>
                    <a:pt x="4846" y="20525"/>
                    <a:pt x="5513" y="19025"/>
                    <a:pt x="6299" y="17501"/>
                  </a:cubicBezTo>
                  <a:cubicBezTo>
                    <a:pt x="7084" y="15977"/>
                    <a:pt x="7989" y="14453"/>
                    <a:pt x="9025" y="12977"/>
                  </a:cubicBezTo>
                  <a:cubicBezTo>
                    <a:pt x="10061" y="11488"/>
                    <a:pt x="11192" y="10131"/>
                    <a:pt x="12383" y="8905"/>
                  </a:cubicBezTo>
                  <a:cubicBezTo>
                    <a:pt x="12680" y="8595"/>
                    <a:pt x="12978" y="8297"/>
                    <a:pt x="13287" y="8012"/>
                  </a:cubicBezTo>
                  <a:cubicBezTo>
                    <a:pt x="13597" y="7726"/>
                    <a:pt x="13883" y="7428"/>
                    <a:pt x="14204" y="7166"/>
                  </a:cubicBezTo>
                  <a:cubicBezTo>
                    <a:pt x="14514" y="6904"/>
                    <a:pt x="14811" y="6642"/>
                    <a:pt x="15121" y="6381"/>
                  </a:cubicBezTo>
                  <a:cubicBezTo>
                    <a:pt x="15443" y="6130"/>
                    <a:pt x="15752" y="5880"/>
                    <a:pt x="16062" y="5642"/>
                  </a:cubicBezTo>
                  <a:cubicBezTo>
                    <a:pt x="17312" y="4702"/>
                    <a:pt x="18562" y="3880"/>
                    <a:pt x="19788" y="3237"/>
                  </a:cubicBezTo>
                  <a:cubicBezTo>
                    <a:pt x="21015" y="2559"/>
                    <a:pt x="22217" y="2059"/>
                    <a:pt x="23324" y="1630"/>
                  </a:cubicBezTo>
                  <a:cubicBezTo>
                    <a:pt x="23884" y="1451"/>
                    <a:pt x="24420" y="1273"/>
                    <a:pt x="24932" y="1106"/>
                  </a:cubicBezTo>
                  <a:cubicBezTo>
                    <a:pt x="25444" y="975"/>
                    <a:pt x="25932" y="856"/>
                    <a:pt x="26396" y="737"/>
                  </a:cubicBezTo>
                  <a:cubicBezTo>
                    <a:pt x="26861" y="654"/>
                    <a:pt x="27289" y="570"/>
                    <a:pt x="27682" y="487"/>
                  </a:cubicBezTo>
                  <a:cubicBezTo>
                    <a:pt x="27885" y="451"/>
                    <a:pt x="28075" y="427"/>
                    <a:pt x="28266" y="404"/>
                  </a:cubicBezTo>
                  <a:cubicBezTo>
                    <a:pt x="28444" y="380"/>
                    <a:pt x="28623" y="356"/>
                    <a:pt x="28789" y="344"/>
                  </a:cubicBezTo>
                  <a:cubicBezTo>
                    <a:pt x="28944" y="320"/>
                    <a:pt x="29111" y="296"/>
                    <a:pt x="29254" y="285"/>
                  </a:cubicBezTo>
                  <a:cubicBezTo>
                    <a:pt x="29397" y="261"/>
                    <a:pt x="29540" y="237"/>
                    <a:pt x="29647" y="237"/>
                  </a:cubicBezTo>
                  <a:cubicBezTo>
                    <a:pt x="29873" y="249"/>
                    <a:pt x="30075" y="332"/>
                    <a:pt x="30206" y="416"/>
                  </a:cubicBezTo>
                  <a:cubicBezTo>
                    <a:pt x="30349" y="511"/>
                    <a:pt x="30397" y="618"/>
                    <a:pt x="30373" y="689"/>
                  </a:cubicBezTo>
                  <a:cubicBezTo>
                    <a:pt x="30361" y="761"/>
                    <a:pt x="30325" y="808"/>
                    <a:pt x="30337" y="820"/>
                  </a:cubicBezTo>
                  <a:cubicBezTo>
                    <a:pt x="30337" y="820"/>
                    <a:pt x="30397" y="808"/>
                    <a:pt x="30444" y="713"/>
                  </a:cubicBezTo>
                  <a:cubicBezTo>
                    <a:pt x="30516" y="618"/>
                    <a:pt x="30456" y="416"/>
                    <a:pt x="30313" y="296"/>
                  </a:cubicBezTo>
                  <a:cubicBezTo>
                    <a:pt x="30159" y="165"/>
                    <a:pt x="29956" y="46"/>
                    <a:pt x="29670" y="11"/>
                  </a:cubicBezTo>
                  <a:cubicBezTo>
                    <a:pt x="29619" y="3"/>
                    <a:pt x="29570" y="0"/>
                    <a:pt x="295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485;p48">
              <a:extLst>
                <a:ext uri="{FF2B5EF4-FFF2-40B4-BE49-F238E27FC236}">
                  <a16:creationId xmlns:a16="http://schemas.microsoft.com/office/drawing/2014/main" id="{E9F9B4A0-4274-440E-B6F2-DDF1E7826DDD}"/>
                </a:ext>
              </a:extLst>
            </p:cNvPr>
            <p:cNvSpPr/>
            <p:nvPr/>
          </p:nvSpPr>
          <p:spPr>
            <a:xfrm>
              <a:off x="1903800" y="4157600"/>
              <a:ext cx="117300" cy="96225"/>
            </a:xfrm>
            <a:custGeom>
              <a:avLst/>
              <a:gdLst/>
              <a:ahLst/>
              <a:cxnLst/>
              <a:rect l="l" t="t" r="r" b="b"/>
              <a:pathLst>
                <a:path w="4692" h="3849" extrusionOk="0">
                  <a:moveTo>
                    <a:pt x="4477" y="1"/>
                  </a:moveTo>
                  <a:cubicBezTo>
                    <a:pt x="4164" y="1"/>
                    <a:pt x="3107" y="585"/>
                    <a:pt x="2013" y="1532"/>
                  </a:cubicBezTo>
                  <a:cubicBezTo>
                    <a:pt x="774" y="2592"/>
                    <a:pt x="0" y="3687"/>
                    <a:pt x="155" y="3830"/>
                  </a:cubicBezTo>
                  <a:cubicBezTo>
                    <a:pt x="168" y="3842"/>
                    <a:pt x="186" y="3848"/>
                    <a:pt x="209" y="3848"/>
                  </a:cubicBezTo>
                  <a:cubicBezTo>
                    <a:pt x="473" y="3848"/>
                    <a:pt x="1408" y="3067"/>
                    <a:pt x="2525" y="2115"/>
                  </a:cubicBezTo>
                  <a:cubicBezTo>
                    <a:pt x="3715" y="1079"/>
                    <a:pt x="4691" y="210"/>
                    <a:pt x="4560" y="32"/>
                  </a:cubicBezTo>
                  <a:cubicBezTo>
                    <a:pt x="4547" y="11"/>
                    <a:pt x="4518" y="1"/>
                    <a:pt x="4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486;p48">
              <a:extLst>
                <a:ext uri="{FF2B5EF4-FFF2-40B4-BE49-F238E27FC236}">
                  <a16:creationId xmlns:a16="http://schemas.microsoft.com/office/drawing/2014/main" id="{B3245F88-0459-48BB-BD42-9331FA82E530}"/>
                </a:ext>
              </a:extLst>
            </p:cNvPr>
            <p:cNvSpPr/>
            <p:nvPr/>
          </p:nvSpPr>
          <p:spPr>
            <a:xfrm>
              <a:off x="2025550" y="4354925"/>
              <a:ext cx="69950" cy="63225"/>
            </a:xfrm>
            <a:custGeom>
              <a:avLst/>
              <a:gdLst/>
              <a:ahLst/>
              <a:cxnLst/>
              <a:rect l="l" t="t" r="r" b="b"/>
              <a:pathLst>
                <a:path w="2798" h="2529" extrusionOk="0">
                  <a:moveTo>
                    <a:pt x="2550" y="1"/>
                  </a:moveTo>
                  <a:cubicBezTo>
                    <a:pt x="2301" y="1"/>
                    <a:pt x="1714" y="400"/>
                    <a:pt x="1119" y="985"/>
                  </a:cubicBezTo>
                  <a:cubicBezTo>
                    <a:pt x="429" y="1676"/>
                    <a:pt x="0" y="2342"/>
                    <a:pt x="143" y="2497"/>
                  </a:cubicBezTo>
                  <a:cubicBezTo>
                    <a:pt x="164" y="2518"/>
                    <a:pt x="196" y="2529"/>
                    <a:pt x="236" y="2529"/>
                  </a:cubicBezTo>
                  <a:cubicBezTo>
                    <a:pt x="485" y="2529"/>
                    <a:pt x="1072" y="2130"/>
                    <a:pt x="1667" y="1545"/>
                  </a:cubicBezTo>
                  <a:cubicBezTo>
                    <a:pt x="2357" y="866"/>
                    <a:pt x="2798" y="187"/>
                    <a:pt x="2643" y="32"/>
                  </a:cubicBezTo>
                  <a:cubicBezTo>
                    <a:pt x="2622" y="11"/>
                    <a:pt x="2590" y="1"/>
                    <a:pt x="2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487;p48">
              <a:extLst>
                <a:ext uri="{FF2B5EF4-FFF2-40B4-BE49-F238E27FC236}">
                  <a16:creationId xmlns:a16="http://schemas.microsoft.com/office/drawing/2014/main" id="{6D131388-86C4-4CAB-83DD-199A730DD0F9}"/>
                </a:ext>
              </a:extLst>
            </p:cNvPr>
            <p:cNvSpPr/>
            <p:nvPr/>
          </p:nvSpPr>
          <p:spPr>
            <a:xfrm>
              <a:off x="1924625" y="4280925"/>
              <a:ext cx="96475" cy="82650"/>
            </a:xfrm>
            <a:custGeom>
              <a:avLst/>
              <a:gdLst/>
              <a:ahLst/>
              <a:cxnLst/>
              <a:rect l="l" t="t" r="r" b="b"/>
              <a:pathLst>
                <a:path w="3859" h="3306" extrusionOk="0">
                  <a:moveTo>
                    <a:pt x="3628" y="0"/>
                  </a:moveTo>
                  <a:cubicBezTo>
                    <a:pt x="3355" y="0"/>
                    <a:pt x="2535" y="568"/>
                    <a:pt x="1668" y="1361"/>
                  </a:cubicBezTo>
                  <a:cubicBezTo>
                    <a:pt x="679" y="2266"/>
                    <a:pt x="1" y="3123"/>
                    <a:pt x="144" y="3278"/>
                  </a:cubicBezTo>
                  <a:cubicBezTo>
                    <a:pt x="160" y="3297"/>
                    <a:pt x="185" y="3306"/>
                    <a:pt x="219" y="3306"/>
                  </a:cubicBezTo>
                  <a:cubicBezTo>
                    <a:pt x="492" y="3306"/>
                    <a:pt x="1314" y="2738"/>
                    <a:pt x="2192" y="1945"/>
                  </a:cubicBezTo>
                  <a:cubicBezTo>
                    <a:pt x="3168" y="1040"/>
                    <a:pt x="3858" y="183"/>
                    <a:pt x="3704" y="28"/>
                  </a:cubicBezTo>
                  <a:cubicBezTo>
                    <a:pt x="3688" y="9"/>
                    <a:pt x="3662" y="0"/>
                    <a:pt x="3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488;p48">
              <a:extLst>
                <a:ext uri="{FF2B5EF4-FFF2-40B4-BE49-F238E27FC236}">
                  <a16:creationId xmlns:a16="http://schemas.microsoft.com/office/drawing/2014/main" id="{5D7D95D1-6A57-41C8-BBD6-12250F927F0F}"/>
                </a:ext>
              </a:extLst>
            </p:cNvPr>
            <p:cNvSpPr/>
            <p:nvPr/>
          </p:nvSpPr>
          <p:spPr>
            <a:xfrm>
              <a:off x="2132700" y="4076075"/>
              <a:ext cx="74725" cy="66125"/>
            </a:xfrm>
            <a:custGeom>
              <a:avLst/>
              <a:gdLst/>
              <a:ahLst/>
              <a:cxnLst/>
              <a:rect l="l" t="t" r="r" b="b"/>
              <a:pathLst>
                <a:path w="2989" h="2645" extrusionOk="0">
                  <a:moveTo>
                    <a:pt x="2756" y="0"/>
                  </a:moveTo>
                  <a:cubicBezTo>
                    <a:pt x="2501" y="0"/>
                    <a:pt x="1877" y="423"/>
                    <a:pt x="1227" y="1042"/>
                  </a:cubicBezTo>
                  <a:cubicBezTo>
                    <a:pt x="488" y="1757"/>
                    <a:pt x="0" y="2459"/>
                    <a:pt x="155" y="2614"/>
                  </a:cubicBezTo>
                  <a:cubicBezTo>
                    <a:pt x="174" y="2635"/>
                    <a:pt x="203" y="2644"/>
                    <a:pt x="241" y="2644"/>
                  </a:cubicBezTo>
                  <a:cubicBezTo>
                    <a:pt x="491" y="2644"/>
                    <a:pt x="1122" y="2222"/>
                    <a:pt x="1762" y="1602"/>
                  </a:cubicBezTo>
                  <a:cubicBezTo>
                    <a:pt x="2513" y="888"/>
                    <a:pt x="2989" y="185"/>
                    <a:pt x="2846" y="30"/>
                  </a:cubicBezTo>
                  <a:cubicBezTo>
                    <a:pt x="2825" y="10"/>
                    <a:pt x="2795" y="0"/>
                    <a:pt x="27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489;p48">
              <a:extLst>
                <a:ext uri="{FF2B5EF4-FFF2-40B4-BE49-F238E27FC236}">
                  <a16:creationId xmlns:a16="http://schemas.microsoft.com/office/drawing/2014/main" id="{FC21FF29-56F0-4550-BA3B-779D51C226E1}"/>
                </a:ext>
              </a:extLst>
            </p:cNvPr>
            <p:cNvSpPr/>
            <p:nvPr/>
          </p:nvSpPr>
          <p:spPr>
            <a:xfrm>
              <a:off x="1975525" y="3993625"/>
              <a:ext cx="106900" cy="87350"/>
            </a:xfrm>
            <a:custGeom>
              <a:avLst/>
              <a:gdLst/>
              <a:ahLst/>
              <a:cxnLst/>
              <a:rect l="l" t="t" r="r" b="b"/>
              <a:pathLst>
                <a:path w="4276" h="3494" extrusionOk="0">
                  <a:moveTo>
                    <a:pt x="4063" y="1"/>
                  </a:moveTo>
                  <a:cubicBezTo>
                    <a:pt x="3799" y="1"/>
                    <a:pt x="2946" y="692"/>
                    <a:pt x="1953" y="1542"/>
                  </a:cubicBezTo>
                  <a:cubicBezTo>
                    <a:pt x="870" y="2483"/>
                    <a:pt x="1" y="3281"/>
                    <a:pt x="120" y="3459"/>
                  </a:cubicBezTo>
                  <a:cubicBezTo>
                    <a:pt x="135" y="3482"/>
                    <a:pt x="166" y="3493"/>
                    <a:pt x="212" y="3493"/>
                  </a:cubicBezTo>
                  <a:cubicBezTo>
                    <a:pt x="521" y="3493"/>
                    <a:pt x="1479" y="2978"/>
                    <a:pt x="2465" y="2138"/>
                  </a:cubicBezTo>
                  <a:cubicBezTo>
                    <a:pt x="3585" y="1161"/>
                    <a:pt x="4275" y="161"/>
                    <a:pt x="4120" y="18"/>
                  </a:cubicBezTo>
                  <a:cubicBezTo>
                    <a:pt x="4106" y="6"/>
                    <a:pt x="4087" y="1"/>
                    <a:pt x="40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490;p48">
              <a:extLst>
                <a:ext uri="{FF2B5EF4-FFF2-40B4-BE49-F238E27FC236}">
                  <a16:creationId xmlns:a16="http://schemas.microsoft.com/office/drawing/2014/main" id="{9B3BF570-728D-4614-B3AE-8DEAB1AA9469}"/>
                </a:ext>
              </a:extLst>
            </p:cNvPr>
            <p:cNvSpPr/>
            <p:nvPr/>
          </p:nvSpPr>
          <p:spPr>
            <a:xfrm>
              <a:off x="1819275" y="3967925"/>
              <a:ext cx="124725" cy="112550"/>
            </a:xfrm>
            <a:custGeom>
              <a:avLst/>
              <a:gdLst/>
              <a:ahLst/>
              <a:cxnLst/>
              <a:rect l="l" t="t" r="r" b="b"/>
              <a:pathLst>
                <a:path w="4989" h="4502" extrusionOk="0">
                  <a:moveTo>
                    <a:pt x="4783" y="0"/>
                  </a:moveTo>
                  <a:cubicBezTo>
                    <a:pt x="4486" y="0"/>
                    <a:pt x="3334" y="743"/>
                    <a:pt x="2143" y="1880"/>
                  </a:cubicBezTo>
                  <a:cubicBezTo>
                    <a:pt x="833" y="3118"/>
                    <a:pt x="0" y="4344"/>
                    <a:pt x="167" y="4487"/>
                  </a:cubicBezTo>
                  <a:cubicBezTo>
                    <a:pt x="178" y="4497"/>
                    <a:pt x="192" y="4501"/>
                    <a:pt x="211" y="4501"/>
                  </a:cubicBezTo>
                  <a:cubicBezTo>
                    <a:pt x="475" y="4501"/>
                    <a:pt x="1488" y="3574"/>
                    <a:pt x="2679" y="2439"/>
                  </a:cubicBezTo>
                  <a:cubicBezTo>
                    <a:pt x="3965" y="1213"/>
                    <a:pt x="4989" y="201"/>
                    <a:pt x="4846" y="22"/>
                  </a:cubicBezTo>
                  <a:cubicBezTo>
                    <a:pt x="4834" y="7"/>
                    <a:pt x="4813" y="0"/>
                    <a:pt x="47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491;p48">
              <a:extLst>
                <a:ext uri="{FF2B5EF4-FFF2-40B4-BE49-F238E27FC236}">
                  <a16:creationId xmlns:a16="http://schemas.microsoft.com/office/drawing/2014/main" id="{8538B64F-0079-47FE-9323-BD71BB2C19A1}"/>
                </a:ext>
              </a:extLst>
            </p:cNvPr>
            <p:cNvSpPr/>
            <p:nvPr/>
          </p:nvSpPr>
          <p:spPr>
            <a:xfrm>
              <a:off x="2203525" y="3909250"/>
              <a:ext cx="92600" cy="86325"/>
            </a:xfrm>
            <a:custGeom>
              <a:avLst/>
              <a:gdLst/>
              <a:ahLst/>
              <a:cxnLst/>
              <a:rect l="l" t="t" r="r" b="b"/>
              <a:pathLst>
                <a:path w="3704" h="3453" extrusionOk="0">
                  <a:moveTo>
                    <a:pt x="3493" y="1"/>
                  </a:moveTo>
                  <a:cubicBezTo>
                    <a:pt x="3227" y="1"/>
                    <a:pt x="2419" y="606"/>
                    <a:pt x="1573" y="1453"/>
                  </a:cubicBezTo>
                  <a:cubicBezTo>
                    <a:pt x="632" y="2393"/>
                    <a:pt x="1" y="3274"/>
                    <a:pt x="144" y="3429"/>
                  </a:cubicBezTo>
                  <a:cubicBezTo>
                    <a:pt x="159" y="3445"/>
                    <a:pt x="182" y="3452"/>
                    <a:pt x="212" y="3452"/>
                  </a:cubicBezTo>
                  <a:cubicBezTo>
                    <a:pt x="478" y="3452"/>
                    <a:pt x="1286" y="2847"/>
                    <a:pt x="2132" y="2000"/>
                  </a:cubicBezTo>
                  <a:cubicBezTo>
                    <a:pt x="3073" y="1060"/>
                    <a:pt x="3704" y="167"/>
                    <a:pt x="3561" y="24"/>
                  </a:cubicBezTo>
                  <a:cubicBezTo>
                    <a:pt x="3545" y="8"/>
                    <a:pt x="3523" y="1"/>
                    <a:pt x="34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492;p48">
              <a:extLst>
                <a:ext uri="{FF2B5EF4-FFF2-40B4-BE49-F238E27FC236}">
                  <a16:creationId xmlns:a16="http://schemas.microsoft.com/office/drawing/2014/main" id="{2727A576-C788-40D7-B852-ACFF8B6A6148}"/>
                </a:ext>
              </a:extLst>
            </p:cNvPr>
            <p:cNvSpPr/>
            <p:nvPr/>
          </p:nvSpPr>
          <p:spPr>
            <a:xfrm>
              <a:off x="2075550" y="3852025"/>
              <a:ext cx="119975" cy="84875"/>
            </a:xfrm>
            <a:custGeom>
              <a:avLst/>
              <a:gdLst/>
              <a:ahLst/>
              <a:cxnLst/>
              <a:rect l="l" t="t" r="r" b="b"/>
              <a:pathLst>
                <a:path w="4799" h="3395" extrusionOk="0">
                  <a:moveTo>
                    <a:pt x="4585" y="0"/>
                  </a:moveTo>
                  <a:cubicBezTo>
                    <a:pt x="4247" y="0"/>
                    <a:pt x="3218" y="500"/>
                    <a:pt x="2120" y="1301"/>
                  </a:cubicBezTo>
                  <a:cubicBezTo>
                    <a:pt x="846" y="2242"/>
                    <a:pt x="0" y="3206"/>
                    <a:pt x="131" y="3373"/>
                  </a:cubicBezTo>
                  <a:cubicBezTo>
                    <a:pt x="145" y="3388"/>
                    <a:pt x="167" y="3395"/>
                    <a:pt x="197" y="3395"/>
                  </a:cubicBezTo>
                  <a:cubicBezTo>
                    <a:pt x="480" y="3395"/>
                    <a:pt x="1454" y="2761"/>
                    <a:pt x="2584" y="1932"/>
                  </a:cubicBezTo>
                  <a:cubicBezTo>
                    <a:pt x="3822" y="1027"/>
                    <a:pt x="4799" y="217"/>
                    <a:pt x="4691" y="39"/>
                  </a:cubicBezTo>
                  <a:cubicBezTo>
                    <a:pt x="4675" y="13"/>
                    <a:pt x="4639" y="0"/>
                    <a:pt x="4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493;p48">
              <a:extLst>
                <a:ext uri="{FF2B5EF4-FFF2-40B4-BE49-F238E27FC236}">
                  <a16:creationId xmlns:a16="http://schemas.microsoft.com/office/drawing/2014/main" id="{067F7701-D5DF-4544-B058-600FA4840FB6}"/>
                </a:ext>
              </a:extLst>
            </p:cNvPr>
            <p:cNvSpPr/>
            <p:nvPr/>
          </p:nvSpPr>
          <p:spPr>
            <a:xfrm>
              <a:off x="2110375" y="4191375"/>
              <a:ext cx="80675" cy="83450"/>
            </a:xfrm>
            <a:custGeom>
              <a:avLst/>
              <a:gdLst/>
              <a:ahLst/>
              <a:cxnLst/>
              <a:rect l="l" t="t" r="r" b="b"/>
              <a:pathLst>
                <a:path w="3227" h="3338" extrusionOk="0">
                  <a:moveTo>
                    <a:pt x="3009" y="0"/>
                  </a:moveTo>
                  <a:cubicBezTo>
                    <a:pt x="2745" y="0"/>
                    <a:pt x="1980" y="524"/>
                    <a:pt x="1262" y="1348"/>
                  </a:cubicBezTo>
                  <a:cubicBezTo>
                    <a:pt x="429" y="2276"/>
                    <a:pt x="0" y="3205"/>
                    <a:pt x="179" y="3324"/>
                  </a:cubicBezTo>
                  <a:cubicBezTo>
                    <a:pt x="192" y="3333"/>
                    <a:pt x="209" y="3337"/>
                    <a:pt x="228" y="3337"/>
                  </a:cubicBezTo>
                  <a:cubicBezTo>
                    <a:pt x="463" y="3337"/>
                    <a:pt x="1108" y="2685"/>
                    <a:pt x="1846" y="1860"/>
                  </a:cubicBezTo>
                  <a:cubicBezTo>
                    <a:pt x="2632" y="967"/>
                    <a:pt x="3227" y="193"/>
                    <a:pt x="3084" y="26"/>
                  </a:cubicBezTo>
                  <a:cubicBezTo>
                    <a:pt x="3068" y="9"/>
                    <a:pt x="3042" y="0"/>
                    <a:pt x="30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494;p48">
              <a:extLst>
                <a:ext uri="{FF2B5EF4-FFF2-40B4-BE49-F238E27FC236}">
                  <a16:creationId xmlns:a16="http://schemas.microsoft.com/office/drawing/2014/main" id="{F1A2961E-C08D-4022-85DE-673423D86951}"/>
                </a:ext>
              </a:extLst>
            </p:cNvPr>
            <p:cNvSpPr/>
            <p:nvPr/>
          </p:nvSpPr>
          <p:spPr>
            <a:xfrm>
              <a:off x="2300875" y="4018025"/>
              <a:ext cx="73850" cy="70875"/>
            </a:xfrm>
            <a:custGeom>
              <a:avLst/>
              <a:gdLst/>
              <a:ahLst/>
              <a:cxnLst/>
              <a:rect l="l" t="t" r="r" b="b"/>
              <a:pathLst>
                <a:path w="2954" h="2835" extrusionOk="0">
                  <a:moveTo>
                    <a:pt x="2713" y="1"/>
                  </a:moveTo>
                  <a:cubicBezTo>
                    <a:pt x="2481" y="1"/>
                    <a:pt x="1922" y="553"/>
                    <a:pt x="1274" y="1233"/>
                  </a:cubicBezTo>
                  <a:cubicBezTo>
                    <a:pt x="572" y="1983"/>
                    <a:pt x="0" y="2626"/>
                    <a:pt x="131" y="2793"/>
                  </a:cubicBezTo>
                  <a:cubicBezTo>
                    <a:pt x="152" y="2821"/>
                    <a:pt x="189" y="2835"/>
                    <a:pt x="241" y="2835"/>
                  </a:cubicBezTo>
                  <a:cubicBezTo>
                    <a:pt x="519" y="2835"/>
                    <a:pt x="1202" y="2441"/>
                    <a:pt x="1834" y="1769"/>
                  </a:cubicBezTo>
                  <a:cubicBezTo>
                    <a:pt x="2596" y="971"/>
                    <a:pt x="2953" y="126"/>
                    <a:pt x="2774" y="19"/>
                  </a:cubicBezTo>
                  <a:cubicBezTo>
                    <a:pt x="2758" y="6"/>
                    <a:pt x="2737" y="1"/>
                    <a:pt x="27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495;p48">
              <a:extLst>
                <a:ext uri="{FF2B5EF4-FFF2-40B4-BE49-F238E27FC236}">
                  <a16:creationId xmlns:a16="http://schemas.microsoft.com/office/drawing/2014/main" id="{DE165D5C-BC6B-47FC-A52F-0A6B0EFE57A2}"/>
                </a:ext>
              </a:extLst>
            </p:cNvPr>
            <p:cNvSpPr/>
            <p:nvPr/>
          </p:nvSpPr>
          <p:spPr>
            <a:xfrm>
              <a:off x="2393450" y="3828175"/>
              <a:ext cx="116100" cy="85650"/>
            </a:xfrm>
            <a:custGeom>
              <a:avLst/>
              <a:gdLst/>
              <a:ahLst/>
              <a:cxnLst/>
              <a:rect l="l" t="t" r="r" b="b"/>
              <a:pathLst>
                <a:path w="4644" h="3426" extrusionOk="0">
                  <a:moveTo>
                    <a:pt x="4435" y="1"/>
                  </a:moveTo>
                  <a:cubicBezTo>
                    <a:pt x="4139" y="1"/>
                    <a:pt x="3163" y="574"/>
                    <a:pt x="2084" y="1410"/>
                  </a:cubicBezTo>
                  <a:cubicBezTo>
                    <a:pt x="881" y="2338"/>
                    <a:pt x="0" y="3219"/>
                    <a:pt x="131" y="3398"/>
                  </a:cubicBezTo>
                  <a:cubicBezTo>
                    <a:pt x="145" y="3416"/>
                    <a:pt x="171" y="3425"/>
                    <a:pt x="208" y="3425"/>
                  </a:cubicBezTo>
                  <a:cubicBezTo>
                    <a:pt x="501" y="3425"/>
                    <a:pt x="1479" y="2844"/>
                    <a:pt x="2560" y="2017"/>
                  </a:cubicBezTo>
                  <a:cubicBezTo>
                    <a:pt x="3774" y="1088"/>
                    <a:pt x="4644" y="195"/>
                    <a:pt x="4513" y="28"/>
                  </a:cubicBezTo>
                  <a:cubicBezTo>
                    <a:pt x="4498" y="10"/>
                    <a:pt x="4472" y="1"/>
                    <a:pt x="4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496;p48">
              <a:extLst>
                <a:ext uri="{FF2B5EF4-FFF2-40B4-BE49-F238E27FC236}">
                  <a16:creationId xmlns:a16="http://schemas.microsoft.com/office/drawing/2014/main" id="{26A6890D-862A-46A7-985C-3BA94402D4D8}"/>
                </a:ext>
              </a:extLst>
            </p:cNvPr>
            <p:cNvSpPr/>
            <p:nvPr/>
          </p:nvSpPr>
          <p:spPr>
            <a:xfrm>
              <a:off x="2530650" y="3836875"/>
              <a:ext cx="85750" cy="55175"/>
            </a:xfrm>
            <a:custGeom>
              <a:avLst/>
              <a:gdLst/>
              <a:ahLst/>
              <a:cxnLst/>
              <a:rect l="l" t="t" r="r" b="b"/>
              <a:pathLst>
                <a:path w="3430" h="2207" extrusionOk="0">
                  <a:moveTo>
                    <a:pt x="3176" y="0"/>
                  </a:moveTo>
                  <a:cubicBezTo>
                    <a:pt x="2887" y="0"/>
                    <a:pt x="2218" y="301"/>
                    <a:pt x="1501" y="776"/>
                  </a:cubicBezTo>
                  <a:cubicBezTo>
                    <a:pt x="620" y="1359"/>
                    <a:pt x="1" y="1978"/>
                    <a:pt x="120" y="2157"/>
                  </a:cubicBezTo>
                  <a:cubicBezTo>
                    <a:pt x="140" y="2190"/>
                    <a:pt x="185" y="2206"/>
                    <a:pt x="251" y="2206"/>
                  </a:cubicBezTo>
                  <a:cubicBezTo>
                    <a:pt x="536" y="2206"/>
                    <a:pt x="1213" y="1905"/>
                    <a:pt x="1930" y="1431"/>
                  </a:cubicBezTo>
                  <a:cubicBezTo>
                    <a:pt x="2811" y="847"/>
                    <a:pt x="3430" y="228"/>
                    <a:pt x="3311" y="50"/>
                  </a:cubicBezTo>
                  <a:cubicBezTo>
                    <a:pt x="3289" y="16"/>
                    <a:pt x="3242" y="0"/>
                    <a:pt x="3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497;p48">
              <a:extLst>
                <a:ext uri="{FF2B5EF4-FFF2-40B4-BE49-F238E27FC236}">
                  <a16:creationId xmlns:a16="http://schemas.microsoft.com/office/drawing/2014/main" id="{03AD776E-FA52-4D3E-A42B-A0019270F56A}"/>
                </a:ext>
              </a:extLst>
            </p:cNvPr>
            <p:cNvSpPr/>
            <p:nvPr/>
          </p:nvSpPr>
          <p:spPr>
            <a:xfrm>
              <a:off x="2800350" y="3738625"/>
              <a:ext cx="49125" cy="29550"/>
            </a:xfrm>
            <a:custGeom>
              <a:avLst/>
              <a:gdLst/>
              <a:ahLst/>
              <a:cxnLst/>
              <a:rect l="l" t="t" r="r" b="b"/>
              <a:pathLst>
                <a:path w="1965" h="1182" extrusionOk="0">
                  <a:moveTo>
                    <a:pt x="1733" y="1"/>
                  </a:moveTo>
                  <a:cubicBezTo>
                    <a:pt x="1528" y="1"/>
                    <a:pt x="1212" y="150"/>
                    <a:pt x="869" y="312"/>
                  </a:cubicBezTo>
                  <a:cubicBezTo>
                    <a:pt x="417" y="539"/>
                    <a:pt x="0" y="717"/>
                    <a:pt x="0" y="943"/>
                  </a:cubicBezTo>
                  <a:cubicBezTo>
                    <a:pt x="12" y="1051"/>
                    <a:pt x="143" y="1134"/>
                    <a:pt x="369" y="1170"/>
                  </a:cubicBezTo>
                  <a:cubicBezTo>
                    <a:pt x="414" y="1177"/>
                    <a:pt x="464" y="1181"/>
                    <a:pt x="517" y="1181"/>
                  </a:cubicBezTo>
                  <a:cubicBezTo>
                    <a:pt x="714" y="1181"/>
                    <a:pt x="958" y="1128"/>
                    <a:pt x="1203" y="1015"/>
                  </a:cubicBezTo>
                  <a:cubicBezTo>
                    <a:pt x="1500" y="872"/>
                    <a:pt x="1726" y="658"/>
                    <a:pt x="1845" y="467"/>
                  </a:cubicBezTo>
                  <a:cubicBezTo>
                    <a:pt x="1953" y="277"/>
                    <a:pt x="1965" y="122"/>
                    <a:pt x="1893" y="51"/>
                  </a:cubicBezTo>
                  <a:cubicBezTo>
                    <a:pt x="1853" y="16"/>
                    <a:pt x="1799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498;p48">
              <a:extLst>
                <a:ext uri="{FF2B5EF4-FFF2-40B4-BE49-F238E27FC236}">
                  <a16:creationId xmlns:a16="http://schemas.microsoft.com/office/drawing/2014/main" id="{3E006B68-A601-4D9A-8510-5958EFA751C5}"/>
                </a:ext>
              </a:extLst>
            </p:cNvPr>
            <p:cNvSpPr/>
            <p:nvPr/>
          </p:nvSpPr>
          <p:spPr>
            <a:xfrm>
              <a:off x="2062750" y="4526125"/>
              <a:ext cx="68775" cy="135700"/>
            </a:xfrm>
            <a:custGeom>
              <a:avLst/>
              <a:gdLst/>
              <a:ahLst/>
              <a:cxnLst/>
              <a:rect l="l" t="t" r="r" b="b"/>
              <a:pathLst>
                <a:path w="2751" h="5428" extrusionOk="0">
                  <a:moveTo>
                    <a:pt x="2534" y="1"/>
                  </a:moveTo>
                  <a:cubicBezTo>
                    <a:pt x="2307" y="1"/>
                    <a:pt x="1569" y="1068"/>
                    <a:pt x="929" y="2519"/>
                  </a:cubicBezTo>
                  <a:cubicBezTo>
                    <a:pt x="274" y="4031"/>
                    <a:pt x="0" y="5353"/>
                    <a:pt x="191" y="5424"/>
                  </a:cubicBezTo>
                  <a:cubicBezTo>
                    <a:pt x="197" y="5426"/>
                    <a:pt x="204" y="5427"/>
                    <a:pt x="210" y="5427"/>
                  </a:cubicBezTo>
                  <a:cubicBezTo>
                    <a:pt x="440" y="5427"/>
                    <a:pt x="1019" y="4274"/>
                    <a:pt x="1643" y="2840"/>
                  </a:cubicBezTo>
                  <a:cubicBezTo>
                    <a:pt x="2286" y="1352"/>
                    <a:pt x="2751" y="114"/>
                    <a:pt x="2560" y="7"/>
                  </a:cubicBezTo>
                  <a:cubicBezTo>
                    <a:pt x="2552" y="3"/>
                    <a:pt x="2544" y="1"/>
                    <a:pt x="2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499;p48">
              <a:extLst>
                <a:ext uri="{FF2B5EF4-FFF2-40B4-BE49-F238E27FC236}">
                  <a16:creationId xmlns:a16="http://schemas.microsoft.com/office/drawing/2014/main" id="{9D01D9E8-D1AE-47F2-A331-267D90CD57E0}"/>
                </a:ext>
              </a:extLst>
            </p:cNvPr>
            <p:cNvSpPr/>
            <p:nvPr/>
          </p:nvSpPr>
          <p:spPr>
            <a:xfrm>
              <a:off x="2187175" y="4323850"/>
              <a:ext cx="32450" cy="40050"/>
            </a:xfrm>
            <a:custGeom>
              <a:avLst/>
              <a:gdLst/>
              <a:ahLst/>
              <a:cxnLst/>
              <a:rect l="l" t="t" r="r" b="b"/>
              <a:pathLst>
                <a:path w="1298" h="1602" extrusionOk="0">
                  <a:moveTo>
                    <a:pt x="1019" y="1"/>
                  </a:moveTo>
                  <a:cubicBezTo>
                    <a:pt x="820" y="1"/>
                    <a:pt x="533" y="235"/>
                    <a:pt x="322" y="597"/>
                  </a:cubicBezTo>
                  <a:cubicBezTo>
                    <a:pt x="60" y="1025"/>
                    <a:pt x="0" y="1466"/>
                    <a:pt x="191" y="1573"/>
                  </a:cubicBezTo>
                  <a:cubicBezTo>
                    <a:pt x="220" y="1593"/>
                    <a:pt x="254" y="1602"/>
                    <a:pt x="292" y="1602"/>
                  </a:cubicBezTo>
                  <a:cubicBezTo>
                    <a:pt x="484" y="1602"/>
                    <a:pt x="769" y="1360"/>
                    <a:pt x="988" y="1002"/>
                  </a:cubicBezTo>
                  <a:cubicBezTo>
                    <a:pt x="1238" y="573"/>
                    <a:pt x="1298" y="132"/>
                    <a:pt x="1119" y="25"/>
                  </a:cubicBezTo>
                  <a:cubicBezTo>
                    <a:pt x="1090" y="9"/>
                    <a:pt x="1056" y="1"/>
                    <a:pt x="1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500;p48">
              <a:extLst>
                <a:ext uri="{FF2B5EF4-FFF2-40B4-BE49-F238E27FC236}">
                  <a16:creationId xmlns:a16="http://schemas.microsoft.com/office/drawing/2014/main" id="{BD71E6CD-C927-42E4-8C22-ED2C9BC1D67C}"/>
                </a:ext>
              </a:extLst>
            </p:cNvPr>
            <p:cNvSpPr/>
            <p:nvPr/>
          </p:nvSpPr>
          <p:spPr>
            <a:xfrm>
              <a:off x="1895475" y="4564500"/>
              <a:ext cx="56275" cy="101000"/>
            </a:xfrm>
            <a:custGeom>
              <a:avLst/>
              <a:gdLst/>
              <a:ahLst/>
              <a:cxnLst/>
              <a:rect l="l" t="t" r="r" b="b"/>
              <a:pathLst>
                <a:path w="2251" h="4040" extrusionOk="0">
                  <a:moveTo>
                    <a:pt x="2027" y="0"/>
                  </a:moveTo>
                  <a:cubicBezTo>
                    <a:pt x="1809" y="0"/>
                    <a:pt x="1259" y="804"/>
                    <a:pt x="774" y="1853"/>
                  </a:cubicBezTo>
                  <a:cubicBezTo>
                    <a:pt x="262" y="2972"/>
                    <a:pt x="0" y="3949"/>
                    <a:pt x="191" y="4032"/>
                  </a:cubicBezTo>
                  <a:cubicBezTo>
                    <a:pt x="201" y="4037"/>
                    <a:pt x="213" y="4039"/>
                    <a:pt x="225" y="4039"/>
                  </a:cubicBezTo>
                  <a:cubicBezTo>
                    <a:pt x="452" y="4039"/>
                    <a:pt x="991" y="3236"/>
                    <a:pt x="1476" y="2186"/>
                  </a:cubicBezTo>
                  <a:cubicBezTo>
                    <a:pt x="2000" y="1067"/>
                    <a:pt x="2250" y="91"/>
                    <a:pt x="2060" y="8"/>
                  </a:cubicBezTo>
                  <a:cubicBezTo>
                    <a:pt x="2050" y="3"/>
                    <a:pt x="2039" y="0"/>
                    <a:pt x="20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501;p48">
              <a:extLst>
                <a:ext uri="{FF2B5EF4-FFF2-40B4-BE49-F238E27FC236}">
                  <a16:creationId xmlns:a16="http://schemas.microsoft.com/office/drawing/2014/main" id="{9DD3ACB7-5710-4830-A71E-50F5769A13CA}"/>
                </a:ext>
              </a:extLst>
            </p:cNvPr>
            <p:cNvSpPr/>
            <p:nvPr/>
          </p:nvSpPr>
          <p:spPr>
            <a:xfrm>
              <a:off x="1732950" y="4526075"/>
              <a:ext cx="56875" cy="69425"/>
            </a:xfrm>
            <a:custGeom>
              <a:avLst/>
              <a:gdLst/>
              <a:ahLst/>
              <a:cxnLst/>
              <a:rect l="l" t="t" r="r" b="b"/>
              <a:pathLst>
                <a:path w="2275" h="2777" extrusionOk="0">
                  <a:moveTo>
                    <a:pt x="2038" y="0"/>
                  </a:moveTo>
                  <a:cubicBezTo>
                    <a:pt x="1807" y="0"/>
                    <a:pt x="1290" y="482"/>
                    <a:pt x="822" y="1164"/>
                  </a:cubicBezTo>
                  <a:cubicBezTo>
                    <a:pt x="286" y="1926"/>
                    <a:pt x="0" y="2640"/>
                    <a:pt x="167" y="2759"/>
                  </a:cubicBezTo>
                  <a:cubicBezTo>
                    <a:pt x="184" y="2771"/>
                    <a:pt x="205" y="2776"/>
                    <a:pt x="230" y="2776"/>
                  </a:cubicBezTo>
                  <a:cubicBezTo>
                    <a:pt x="456" y="2776"/>
                    <a:pt x="969" y="2293"/>
                    <a:pt x="1453" y="1616"/>
                  </a:cubicBezTo>
                  <a:cubicBezTo>
                    <a:pt x="1989" y="854"/>
                    <a:pt x="2274" y="140"/>
                    <a:pt x="2108" y="21"/>
                  </a:cubicBezTo>
                  <a:cubicBezTo>
                    <a:pt x="2089" y="7"/>
                    <a:pt x="2066" y="0"/>
                    <a:pt x="20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502;p48">
              <a:extLst>
                <a:ext uri="{FF2B5EF4-FFF2-40B4-BE49-F238E27FC236}">
                  <a16:creationId xmlns:a16="http://schemas.microsoft.com/office/drawing/2014/main" id="{4C54F113-A077-4C38-AC14-6AB3670E84A7}"/>
                </a:ext>
              </a:extLst>
            </p:cNvPr>
            <p:cNvSpPr/>
            <p:nvPr/>
          </p:nvSpPr>
          <p:spPr>
            <a:xfrm>
              <a:off x="1838025" y="4428725"/>
              <a:ext cx="75325" cy="108825"/>
            </a:xfrm>
            <a:custGeom>
              <a:avLst/>
              <a:gdLst/>
              <a:ahLst/>
              <a:cxnLst/>
              <a:rect l="l" t="t" r="r" b="b"/>
              <a:pathLst>
                <a:path w="3013" h="4353" extrusionOk="0">
                  <a:moveTo>
                    <a:pt x="2799" y="1"/>
                  </a:moveTo>
                  <a:cubicBezTo>
                    <a:pt x="2572" y="1"/>
                    <a:pt x="1865" y="849"/>
                    <a:pt x="1179" y="1974"/>
                  </a:cubicBezTo>
                  <a:cubicBezTo>
                    <a:pt x="441" y="3176"/>
                    <a:pt x="0" y="4236"/>
                    <a:pt x="179" y="4343"/>
                  </a:cubicBezTo>
                  <a:cubicBezTo>
                    <a:pt x="189" y="4349"/>
                    <a:pt x="202" y="4352"/>
                    <a:pt x="216" y="4352"/>
                  </a:cubicBezTo>
                  <a:cubicBezTo>
                    <a:pt x="452" y="4352"/>
                    <a:pt x="1149" y="3514"/>
                    <a:pt x="1846" y="2379"/>
                  </a:cubicBezTo>
                  <a:cubicBezTo>
                    <a:pt x="2572" y="1188"/>
                    <a:pt x="3012" y="128"/>
                    <a:pt x="2834" y="9"/>
                  </a:cubicBezTo>
                  <a:cubicBezTo>
                    <a:pt x="2824" y="3"/>
                    <a:pt x="2812" y="1"/>
                    <a:pt x="27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503;p48">
              <a:extLst>
                <a:ext uri="{FF2B5EF4-FFF2-40B4-BE49-F238E27FC236}">
                  <a16:creationId xmlns:a16="http://schemas.microsoft.com/office/drawing/2014/main" id="{6B58151C-41CD-4D59-B964-8B5359404180}"/>
                </a:ext>
              </a:extLst>
            </p:cNvPr>
            <p:cNvSpPr/>
            <p:nvPr/>
          </p:nvSpPr>
          <p:spPr>
            <a:xfrm>
              <a:off x="1710925" y="4323300"/>
              <a:ext cx="96450" cy="86600"/>
            </a:xfrm>
            <a:custGeom>
              <a:avLst/>
              <a:gdLst/>
              <a:ahLst/>
              <a:cxnLst/>
              <a:rect l="l" t="t" r="r" b="b"/>
              <a:pathLst>
                <a:path w="3858" h="3464" extrusionOk="0">
                  <a:moveTo>
                    <a:pt x="3646" y="1"/>
                  </a:moveTo>
                  <a:cubicBezTo>
                    <a:pt x="3376" y="1"/>
                    <a:pt x="2546" y="606"/>
                    <a:pt x="1667" y="1452"/>
                  </a:cubicBezTo>
                  <a:cubicBezTo>
                    <a:pt x="679" y="2393"/>
                    <a:pt x="0" y="3286"/>
                    <a:pt x="155" y="3441"/>
                  </a:cubicBezTo>
                  <a:cubicBezTo>
                    <a:pt x="169" y="3456"/>
                    <a:pt x="191" y="3464"/>
                    <a:pt x="220" y="3464"/>
                  </a:cubicBezTo>
                  <a:cubicBezTo>
                    <a:pt x="482" y="3464"/>
                    <a:pt x="1314" y="2858"/>
                    <a:pt x="2203" y="2012"/>
                  </a:cubicBezTo>
                  <a:cubicBezTo>
                    <a:pt x="3179" y="1071"/>
                    <a:pt x="3858" y="178"/>
                    <a:pt x="3715" y="24"/>
                  </a:cubicBezTo>
                  <a:cubicBezTo>
                    <a:pt x="3699" y="8"/>
                    <a:pt x="3676" y="1"/>
                    <a:pt x="36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504;p48">
              <a:extLst>
                <a:ext uri="{FF2B5EF4-FFF2-40B4-BE49-F238E27FC236}">
                  <a16:creationId xmlns:a16="http://schemas.microsoft.com/office/drawing/2014/main" id="{DC190A18-81BA-44F6-82A3-9E73ADD2BB5D}"/>
                </a:ext>
              </a:extLst>
            </p:cNvPr>
            <p:cNvSpPr/>
            <p:nvPr/>
          </p:nvSpPr>
          <p:spPr>
            <a:xfrm>
              <a:off x="1574875" y="4556900"/>
              <a:ext cx="78925" cy="140000"/>
            </a:xfrm>
            <a:custGeom>
              <a:avLst/>
              <a:gdLst/>
              <a:ahLst/>
              <a:cxnLst/>
              <a:rect l="l" t="t" r="r" b="b"/>
              <a:pathLst>
                <a:path w="3157" h="5600" extrusionOk="0">
                  <a:moveTo>
                    <a:pt x="2937" y="0"/>
                  </a:moveTo>
                  <a:cubicBezTo>
                    <a:pt x="2686" y="0"/>
                    <a:pt x="1689" y="973"/>
                    <a:pt x="953" y="2479"/>
                  </a:cubicBezTo>
                  <a:cubicBezTo>
                    <a:pt x="144" y="4086"/>
                    <a:pt x="1" y="5550"/>
                    <a:pt x="203" y="5598"/>
                  </a:cubicBezTo>
                  <a:cubicBezTo>
                    <a:pt x="207" y="5599"/>
                    <a:pt x="211" y="5599"/>
                    <a:pt x="215" y="5599"/>
                  </a:cubicBezTo>
                  <a:cubicBezTo>
                    <a:pt x="434" y="5599"/>
                    <a:pt x="896" y="4309"/>
                    <a:pt x="1644" y="2836"/>
                  </a:cubicBezTo>
                  <a:cubicBezTo>
                    <a:pt x="2394" y="1324"/>
                    <a:pt x="3156" y="157"/>
                    <a:pt x="2978" y="14"/>
                  </a:cubicBezTo>
                  <a:cubicBezTo>
                    <a:pt x="2968" y="5"/>
                    <a:pt x="2954" y="0"/>
                    <a:pt x="29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505;p48">
              <a:extLst>
                <a:ext uri="{FF2B5EF4-FFF2-40B4-BE49-F238E27FC236}">
                  <a16:creationId xmlns:a16="http://schemas.microsoft.com/office/drawing/2014/main" id="{6F9096DB-C6B8-4FAA-B9D2-B66AAE91C447}"/>
                </a:ext>
              </a:extLst>
            </p:cNvPr>
            <p:cNvSpPr/>
            <p:nvPr/>
          </p:nvSpPr>
          <p:spPr>
            <a:xfrm>
              <a:off x="1438550" y="4479275"/>
              <a:ext cx="94975" cy="132000"/>
            </a:xfrm>
            <a:custGeom>
              <a:avLst/>
              <a:gdLst/>
              <a:ahLst/>
              <a:cxnLst/>
              <a:rect l="l" t="t" r="r" b="b"/>
              <a:pathLst>
                <a:path w="3799" h="5280" extrusionOk="0">
                  <a:moveTo>
                    <a:pt x="3594" y="0"/>
                  </a:moveTo>
                  <a:cubicBezTo>
                    <a:pt x="3345" y="0"/>
                    <a:pt x="2374" y="978"/>
                    <a:pt x="1477" y="2357"/>
                  </a:cubicBezTo>
                  <a:cubicBezTo>
                    <a:pt x="513" y="3833"/>
                    <a:pt x="1" y="5179"/>
                    <a:pt x="191" y="5274"/>
                  </a:cubicBezTo>
                  <a:cubicBezTo>
                    <a:pt x="199" y="5278"/>
                    <a:pt x="207" y="5280"/>
                    <a:pt x="216" y="5280"/>
                  </a:cubicBezTo>
                  <a:cubicBezTo>
                    <a:pt x="444" y="5280"/>
                    <a:pt x="1217" y="4170"/>
                    <a:pt x="2132" y="2786"/>
                  </a:cubicBezTo>
                  <a:cubicBezTo>
                    <a:pt x="3061" y="1345"/>
                    <a:pt x="3799" y="154"/>
                    <a:pt x="3632" y="11"/>
                  </a:cubicBezTo>
                  <a:cubicBezTo>
                    <a:pt x="3623" y="4"/>
                    <a:pt x="3610" y="0"/>
                    <a:pt x="35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506;p48">
              <a:extLst>
                <a:ext uri="{FF2B5EF4-FFF2-40B4-BE49-F238E27FC236}">
                  <a16:creationId xmlns:a16="http://schemas.microsoft.com/office/drawing/2014/main" id="{5DBFE03A-3990-474D-89C7-434CC182107E}"/>
                </a:ext>
              </a:extLst>
            </p:cNvPr>
            <p:cNvSpPr/>
            <p:nvPr/>
          </p:nvSpPr>
          <p:spPr>
            <a:xfrm>
              <a:off x="1613275" y="4370125"/>
              <a:ext cx="62850" cy="101900"/>
            </a:xfrm>
            <a:custGeom>
              <a:avLst/>
              <a:gdLst/>
              <a:ahLst/>
              <a:cxnLst/>
              <a:rect l="l" t="t" r="r" b="b"/>
              <a:pathLst>
                <a:path w="2514" h="4076" extrusionOk="0">
                  <a:moveTo>
                    <a:pt x="2289" y="0"/>
                  </a:moveTo>
                  <a:cubicBezTo>
                    <a:pt x="2065" y="0"/>
                    <a:pt x="1470" y="793"/>
                    <a:pt x="906" y="1853"/>
                  </a:cubicBezTo>
                  <a:cubicBezTo>
                    <a:pt x="322" y="2973"/>
                    <a:pt x="1" y="3961"/>
                    <a:pt x="191" y="4068"/>
                  </a:cubicBezTo>
                  <a:cubicBezTo>
                    <a:pt x="201" y="4073"/>
                    <a:pt x="213" y="4075"/>
                    <a:pt x="225" y="4075"/>
                  </a:cubicBezTo>
                  <a:cubicBezTo>
                    <a:pt x="448" y="4075"/>
                    <a:pt x="1044" y="3282"/>
                    <a:pt x="1596" y="2222"/>
                  </a:cubicBezTo>
                  <a:cubicBezTo>
                    <a:pt x="2192" y="1103"/>
                    <a:pt x="2513" y="115"/>
                    <a:pt x="2323" y="8"/>
                  </a:cubicBezTo>
                  <a:cubicBezTo>
                    <a:pt x="2313" y="3"/>
                    <a:pt x="2301" y="0"/>
                    <a:pt x="22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507;p48">
              <a:extLst>
                <a:ext uri="{FF2B5EF4-FFF2-40B4-BE49-F238E27FC236}">
                  <a16:creationId xmlns:a16="http://schemas.microsoft.com/office/drawing/2014/main" id="{D95DE86E-E848-4EF7-BE32-1C882B3534C5}"/>
                </a:ext>
              </a:extLst>
            </p:cNvPr>
            <p:cNvSpPr/>
            <p:nvPr/>
          </p:nvSpPr>
          <p:spPr>
            <a:xfrm>
              <a:off x="1651375" y="4189975"/>
              <a:ext cx="92000" cy="129525"/>
            </a:xfrm>
            <a:custGeom>
              <a:avLst/>
              <a:gdLst/>
              <a:ahLst/>
              <a:cxnLst/>
              <a:rect l="l" t="t" r="r" b="b"/>
              <a:pathLst>
                <a:path w="3680" h="5181" extrusionOk="0">
                  <a:moveTo>
                    <a:pt x="3475" y="1"/>
                  </a:moveTo>
                  <a:cubicBezTo>
                    <a:pt x="3344" y="1"/>
                    <a:pt x="3052" y="159"/>
                    <a:pt x="2680" y="463"/>
                  </a:cubicBezTo>
                  <a:cubicBezTo>
                    <a:pt x="2227" y="832"/>
                    <a:pt x="1656" y="1416"/>
                    <a:pt x="1168" y="2166"/>
                  </a:cubicBezTo>
                  <a:cubicBezTo>
                    <a:pt x="668" y="2904"/>
                    <a:pt x="334" y="3654"/>
                    <a:pt x="179" y="4214"/>
                  </a:cubicBezTo>
                  <a:cubicBezTo>
                    <a:pt x="13" y="4773"/>
                    <a:pt x="1" y="5154"/>
                    <a:pt x="96" y="5178"/>
                  </a:cubicBezTo>
                  <a:cubicBezTo>
                    <a:pt x="102" y="5180"/>
                    <a:pt x="108" y="5181"/>
                    <a:pt x="114" y="5181"/>
                  </a:cubicBezTo>
                  <a:cubicBezTo>
                    <a:pt x="341" y="5181"/>
                    <a:pt x="896" y="3950"/>
                    <a:pt x="1811" y="2594"/>
                  </a:cubicBezTo>
                  <a:cubicBezTo>
                    <a:pt x="2739" y="1201"/>
                    <a:pt x="3680" y="189"/>
                    <a:pt x="3537" y="23"/>
                  </a:cubicBezTo>
                  <a:cubicBezTo>
                    <a:pt x="3524" y="8"/>
                    <a:pt x="3504" y="1"/>
                    <a:pt x="3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508;p48">
              <a:extLst>
                <a:ext uri="{FF2B5EF4-FFF2-40B4-BE49-F238E27FC236}">
                  <a16:creationId xmlns:a16="http://schemas.microsoft.com/office/drawing/2014/main" id="{DF5C6552-8352-4675-801F-DEF367A1F72E}"/>
                </a:ext>
              </a:extLst>
            </p:cNvPr>
            <p:cNvSpPr/>
            <p:nvPr/>
          </p:nvSpPr>
          <p:spPr>
            <a:xfrm>
              <a:off x="1832050" y="4137225"/>
              <a:ext cx="72375" cy="91450"/>
            </a:xfrm>
            <a:custGeom>
              <a:avLst/>
              <a:gdLst/>
              <a:ahLst/>
              <a:cxnLst/>
              <a:rect l="l" t="t" r="r" b="b"/>
              <a:pathLst>
                <a:path w="2895" h="3658" extrusionOk="0">
                  <a:moveTo>
                    <a:pt x="2680" y="0"/>
                  </a:moveTo>
                  <a:cubicBezTo>
                    <a:pt x="2444" y="0"/>
                    <a:pt x="1783" y="682"/>
                    <a:pt x="1132" y="1609"/>
                  </a:cubicBezTo>
                  <a:cubicBezTo>
                    <a:pt x="430" y="2609"/>
                    <a:pt x="1" y="3514"/>
                    <a:pt x="168" y="3645"/>
                  </a:cubicBezTo>
                  <a:cubicBezTo>
                    <a:pt x="181" y="3653"/>
                    <a:pt x="197" y="3658"/>
                    <a:pt x="215" y="3658"/>
                  </a:cubicBezTo>
                  <a:cubicBezTo>
                    <a:pt x="451" y="3658"/>
                    <a:pt x="1112" y="2976"/>
                    <a:pt x="1763" y="2049"/>
                  </a:cubicBezTo>
                  <a:cubicBezTo>
                    <a:pt x="2466" y="1049"/>
                    <a:pt x="2894" y="144"/>
                    <a:pt x="2728" y="13"/>
                  </a:cubicBezTo>
                  <a:cubicBezTo>
                    <a:pt x="2714" y="5"/>
                    <a:pt x="2698" y="0"/>
                    <a:pt x="2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509;p48">
              <a:extLst>
                <a:ext uri="{FF2B5EF4-FFF2-40B4-BE49-F238E27FC236}">
                  <a16:creationId xmlns:a16="http://schemas.microsoft.com/office/drawing/2014/main" id="{82940F70-2F8E-47A5-8F82-884195D79986}"/>
                </a:ext>
              </a:extLst>
            </p:cNvPr>
            <p:cNvSpPr/>
            <p:nvPr/>
          </p:nvSpPr>
          <p:spPr>
            <a:xfrm>
              <a:off x="2344625" y="1938600"/>
              <a:ext cx="1756150" cy="2120150"/>
            </a:xfrm>
            <a:custGeom>
              <a:avLst/>
              <a:gdLst/>
              <a:ahLst/>
              <a:cxnLst/>
              <a:rect l="l" t="t" r="r" b="b"/>
              <a:pathLst>
                <a:path w="70246" h="84806" extrusionOk="0">
                  <a:moveTo>
                    <a:pt x="23201" y="0"/>
                  </a:moveTo>
                  <a:cubicBezTo>
                    <a:pt x="19425" y="0"/>
                    <a:pt x="15215" y="375"/>
                    <a:pt x="10526" y="1186"/>
                  </a:cubicBezTo>
                  <a:cubicBezTo>
                    <a:pt x="10526" y="1186"/>
                    <a:pt x="2191" y="5198"/>
                    <a:pt x="4346" y="26189"/>
                  </a:cubicBezTo>
                  <a:cubicBezTo>
                    <a:pt x="4346" y="26189"/>
                    <a:pt x="2215" y="35833"/>
                    <a:pt x="215" y="43810"/>
                  </a:cubicBezTo>
                  <a:cubicBezTo>
                    <a:pt x="1" y="44655"/>
                    <a:pt x="4156" y="44715"/>
                    <a:pt x="4156" y="44715"/>
                  </a:cubicBezTo>
                  <a:cubicBezTo>
                    <a:pt x="4156" y="44715"/>
                    <a:pt x="5168" y="50644"/>
                    <a:pt x="6073" y="55204"/>
                  </a:cubicBezTo>
                  <a:cubicBezTo>
                    <a:pt x="7168" y="60741"/>
                    <a:pt x="9014" y="62336"/>
                    <a:pt x="12597" y="62765"/>
                  </a:cubicBezTo>
                  <a:cubicBezTo>
                    <a:pt x="13280" y="62845"/>
                    <a:pt x="14022" y="62867"/>
                    <a:pt x="14799" y="62867"/>
                  </a:cubicBezTo>
                  <a:cubicBezTo>
                    <a:pt x="15680" y="62867"/>
                    <a:pt x="16606" y="62839"/>
                    <a:pt x="17541" y="62839"/>
                  </a:cubicBezTo>
                  <a:cubicBezTo>
                    <a:pt x="21514" y="62839"/>
                    <a:pt x="25657" y="63336"/>
                    <a:pt x="27266" y="68551"/>
                  </a:cubicBezTo>
                  <a:cubicBezTo>
                    <a:pt x="29040" y="74290"/>
                    <a:pt x="30278" y="79910"/>
                    <a:pt x="30278" y="79910"/>
                  </a:cubicBezTo>
                  <a:cubicBezTo>
                    <a:pt x="30278" y="79910"/>
                    <a:pt x="32124" y="84806"/>
                    <a:pt x="38704" y="84806"/>
                  </a:cubicBezTo>
                  <a:cubicBezTo>
                    <a:pt x="42891" y="84806"/>
                    <a:pt x="48994" y="82824"/>
                    <a:pt x="57758" y="76338"/>
                  </a:cubicBezTo>
                  <a:lnTo>
                    <a:pt x="49840" y="58228"/>
                  </a:lnTo>
                  <a:cubicBezTo>
                    <a:pt x="49840" y="58228"/>
                    <a:pt x="70246" y="0"/>
                    <a:pt x="23201" y="0"/>
                  </a:cubicBezTo>
                  <a:close/>
                </a:path>
              </a:pathLst>
            </a:custGeom>
            <a:solidFill>
              <a:srgbClr val="FFD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510;p48">
              <a:extLst>
                <a:ext uri="{FF2B5EF4-FFF2-40B4-BE49-F238E27FC236}">
                  <a16:creationId xmlns:a16="http://schemas.microsoft.com/office/drawing/2014/main" id="{7AB2F05A-0A38-4A66-9E81-C738309C83EA}"/>
                </a:ext>
              </a:extLst>
            </p:cNvPr>
            <p:cNvSpPr/>
            <p:nvPr/>
          </p:nvSpPr>
          <p:spPr>
            <a:xfrm>
              <a:off x="2246700" y="1630850"/>
              <a:ext cx="1591600" cy="1902200"/>
            </a:xfrm>
            <a:custGeom>
              <a:avLst/>
              <a:gdLst/>
              <a:ahLst/>
              <a:cxnLst/>
              <a:rect l="l" t="t" r="r" b="b"/>
              <a:pathLst>
                <a:path w="63664" h="76088" extrusionOk="0">
                  <a:moveTo>
                    <a:pt x="44975" y="0"/>
                  </a:moveTo>
                  <a:cubicBezTo>
                    <a:pt x="44563" y="0"/>
                    <a:pt x="44100" y="619"/>
                    <a:pt x="43649" y="1601"/>
                  </a:cubicBezTo>
                  <a:cubicBezTo>
                    <a:pt x="43172" y="2649"/>
                    <a:pt x="42708" y="4114"/>
                    <a:pt x="42339" y="5769"/>
                  </a:cubicBezTo>
                  <a:cubicBezTo>
                    <a:pt x="41970" y="7423"/>
                    <a:pt x="41768" y="8947"/>
                    <a:pt x="41744" y="10090"/>
                  </a:cubicBezTo>
                  <a:cubicBezTo>
                    <a:pt x="41744" y="10126"/>
                    <a:pt x="41744" y="10150"/>
                    <a:pt x="41744" y="10186"/>
                  </a:cubicBezTo>
                  <a:cubicBezTo>
                    <a:pt x="41351" y="9174"/>
                    <a:pt x="40803" y="8031"/>
                    <a:pt x="40148" y="6852"/>
                  </a:cubicBezTo>
                  <a:cubicBezTo>
                    <a:pt x="38413" y="3722"/>
                    <a:pt x="36455" y="1433"/>
                    <a:pt x="35573" y="1433"/>
                  </a:cubicBezTo>
                  <a:cubicBezTo>
                    <a:pt x="35499" y="1433"/>
                    <a:pt x="35432" y="1449"/>
                    <a:pt x="35374" y="1482"/>
                  </a:cubicBezTo>
                  <a:cubicBezTo>
                    <a:pt x="34612" y="1899"/>
                    <a:pt x="35541" y="4983"/>
                    <a:pt x="37434" y="8364"/>
                  </a:cubicBezTo>
                  <a:cubicBezTo>
                    <a:pt x="37517" y="8531"/>
                    <a:pt x="37612" y="8697"/>
                    <a:pt x="37707" y="8852"/>
                  </a:cubicBezTo>
                  <a:lnTo>
                    <a:pt x="37446" y="8757"/>
                  </a:lnTo>
                  <a:cubicBezTo>
                    <a:pt x="34074" y="7424"/>
                    <a:pt x="30610" y="6797"/>
                    <a:pt x="27212" y="6797"/>
                  </a:cubicBezTo>
                  <a:cubicBezTo>
                    <a:pt x="14973" y="6797"/>
                    <a:pt x="3574" y="14933"/>
                    <a:pt x="322" y="27569"/>
                  </a:cubicBezTo>
                  <a:cubicBezTo>
                    <a:pt x="84" y="28498"/>
                    <a:pt x="0" y="29045"/>
                    <a:pt x="0" y="29045"/>
                  </a:cubicBezTo>
                  <a:lnTo>
                    <a:pt x="131" y="30069"/>
                  </a:lnTo>
                  <a:lnTo>
                    <a:pt x="8942" y="32260"/>
                  </a:lnTo>
                  <a:lnTo>
                    <a:pt x="13181" y="27378"/>
                  </a:lnTo>
                  <a:lnTo>
                    <a:pt x="11811" y="33058"/>
                  </a:lnTo>
                  <a:lnTo>
                    <a:pt x="31576" y="38999"/>
                  </a:lnTo>
                  <a:cubicBezTo>
                    <a:pt x="32624" y="51286"/>
                    <a:pt x="33278" y="63621"/>
                    <a:pt x="33576" y="75956"/>
                  </a:cubicBezTo>
                  <a:cubicBezTo>
                    <a:pt x="35534" y="76044"/>
                    <a:pt x="37495" y="76088"/>
                    <a:pt x="39456" y="76088"/>
                  </a:cubicBezTo>
                  <a:cubicBezTo>
                    <a:pt x="47569" y="76088"/>
                    <a:pt x="55685" y="75337"/>
                    <a:pt x="63663" y="73860"/>
                  </a:cubicBezTo>
                  <a:cubicBezTo>
                    <a:pt x="61068" y="60382"/>
                    <a:pt x="58484" y="46916"/>
                    <a:pt x="55888" y="33439"/>
                  </a:cubicBezTo>
                  <a:cubicBezTo>
                    <a:pt x="55817" y="33022"/>
                    <a:pt x="55710" y="32569"/>
                    <a:pt x="55376" y="32319"/>
                  </a:cubicBezTo>
                  <a:cubicBezTo>
                    <a:pt x="55150" y="32141"/>
                    <a:pt x="54864" y="32093"/>
                    <a:pt x="54579" y="32081"/>
                  </a:cubicBezTo>
                  <a:lnTo>
                    <a:pt x="53186" y="14972"/>
                  </a:lnTo>
                  <a:lnTo>
                    <a:pt x="43565" y="11174"/>
                  </a:lnTo>
                  <a:cubicBezTo>
                    <a:pt x="43673" y="11019"/>
                    <a:pt x="43768" y="10852"/>
                    <a:pt x="43875" y="10662"/>
                  </a:cubicBezTo>
                  <a:cubicBezTo>
                    <a:pt x="44435" y="9638"/>
                    <a:pt x="44994" y="8150"/>
                    <a:pt x="45387" y="6447"/>
                  </a:cubicBezTo>
                  <a:cubicBezTo>
                    <a:pt x="45768" y="4756"/>
                    <a:pt x="45899" y="3173"/>
                    <a:pt x="45816" y="1994"/>
                  </a:cubicBezTo>
                  <a:cubicBezTo>
                    <a:pt x="45744" y="827"/>
                    <a:pt x="45470" y="77"/>
                    <a:pt x="45042" y="6"/>
                  </a:cubicBezTo>
                  <a:cubicBezTo>
                    <a:pt x="45020" y="2"/>
                    <a:pt x="44998" y="0"/>
                    <a:pt x="44975" y="0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511;p48">
              <a:extLst>
                <a:ext uri="{FF2B5EF4-FFF2-40B4-BE49-F238E27FC236}">
                  <a16:creationId xmlns:a16="http://schemas.microsoft.com/office/drawing/2014/main" id="{00CBA488-3CDB-4469-8281-7EE073421DF9}"/>
                </a:ext>
              </a:extLst>
            </p:cNvPr>
            <p:cNvSpPr/>
            <p:nvPr/>
          </p:nvSpPr>
          <p:spPr>
            <a:xfrm>
              <a:off x="2224375" y="3708025"/>
              <a:ext cx="1734475" cy="1000750"/>
            </a:xfrm>
            <a:custGeom>
              <a:avLst/>
              <a:gdLst/>
              <a:ahLst/>
              <a:cxnLst/>
              <a:rect l="l" t="t" r="r" b="b"/>
              <a:pathLst>
                <a:path w="69379" h="40030" extrusionOk="0">
                  <a:moveTo>
                    <a:pt x="60960" y="1"/>
                  </a:moveTo>
                  <a:lnTo>
                    <a:pt x="33826" y="3965"/>
                  </a:lnTo>
                  <a:cubicBezTo>
                    <a:pt x="21360" y="10454"/>
                    <a:pt x="5013" y="32576"/>
                    <a:pt x="5013" y="32576"/>
                  </a:cubicBezTo>
                  <a:lnTo>
                    <a:pt x="0" y="40029"/>
                  </a:lnTo>
                  <a:lnTo>
                    <a:pt x="69378" y="40029"/>
                  </a:lnTo>
                  <a:lnTo>
                    <a:pt x="69378" y="30992"/>
                  </a:lnTo>
                  <a:cubicBezTo>
                    <a:pt x="67747" y="5692"/>
                    <a:pt x="60960" y="1"/>
                    <a:pt x="60960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512;p48">
              <a:extLst>
                <a:ext uri="{FF2B5EF4-FFF2-40B4-BE49-F238E27FC236}">
                  <a16:creationId xmlns:a16="http://schemas.microsoft.com/office/drawing/2014/main" id="{C8E02987-C49A-48D1-B712-7D9022848E90}"/>
                </a:ext>
              </a:extLst>
            </p:cNvPr>
            <p:cNvSpPr/>
            <p:nvPr/>
          </p:nvSpPr>
          <p:spPr>
            <a:xfrm>
              <a:off x="3095525" y="2028700"/>
              <a:ext cx="1647050" cy="2137250"/>
            </a:xfrm>
            <a:custGeom>
              <a:avLst/>
              <a:gdLst/>
              <a:ahLst/>
              <a:cxnLst/>
              <a:rect l="l" t="t" r="r" b="b"/>
              <a:pathLst>
                <a:path w="65882" h="85490" extrusionOk="0">
                  <a:moveTo>
                    <a:pt x="14645" y="1"/>
                  </a:moveTo>
                  <a:cubicBezTo>
                    <a:pt x="13644" y="1"/>
                    <a:pt x="12622" y="35"/>
                    <a:pt x="11577" y="106"/>
                  </a:cubicBezTo>
                  <a:cubicBezTo>
                    <a:pt x="11577" y="106"/>
                    <a:pt x="3243" y="4118"/>
                    <a:pt x="5398" y="25109"/>
                  </a:cubicBezTo>
                  <a:cubicBezTo>
                    <a:pt x="5398" y="25109"/>
                    <a:pt x="933" y="33896"/>
                    <a:pt x="52" y="43040"/>
                  </a:cubicBezTo>
                  <a:cubicBezTo>
                    <a:pt x="1" y="43573"/>
                    <a:pt x="1952" y="43676"/>
                    <a:pt x="3469" y="43676"/>
                  </a:cubicBezTo>
                  <a:cubicBezTo>
                    <a:pt x="4424" y="43676"/>
                    <a:pt x="5207" y="43635"/>
                    <a:pt x="5207" y="43635"/>
                  </a:cubicBezTo>
                  <a:cubicBezTo>
                    <a:pt x="5207" y="43635"/>
                    <a:pt x="5576" y="48505"/>
                    <a:pt x="6064" y="53196"/>
                  </a:cubicBezTo>
                  <a:cubicBezTo>
                    <a:pt x="6590" y="58164"/>
                    <a:pt x="9263" y="61500"/>
                    <a:pt x="12854" y="61500"/>
                  </a:cubicBezTo>
                  <a:cubicBezTo>
                    <a:pt x="13006" y="61500"/>
                    <a:pt x="13160" y="61494"/>
                    <a:pt x="13315" y="61482"/>
                  </a:cubicBezTo>
                  <a:cubicBezTo>
                    <a:pt x="14126" y="61421"/>
                    <a:pt x="15165" y="61347"/>
                    <a:pt x="16325" y="61347"/>
                  </a:cubicBezTo>
                  <a:cubicBezTo>
                    <a:pt x="20325" y="61347"/>
                    <a:pt x="25770" y="62222"/>
                    <a:pt x="28317" y="67483"/>
                  </a:cubicBezTo>
                  <a:cubicBezTo>
                    <a:pt x="30948" y="72889"/>
                    <a:pt x="31329" y="78830"/>
                    <a:pt x="31329" y="78830"/>
                  </a:cubicBezTo>
                  <a:cubicBezTo>
                    <a:pt x="31329" y="78830"/>
                    <a:pt x="36443" y="85489"/>
                    <a:pt x="46257" y="85489"/>
                  </a:cubicBezTo>
                  <a:cubicBezTo>
                    <a:pt x="51485" y="85489"/>
                    <a:pt x="58048" y="83599"/>
                    <a:pt x="65881" y="77806"/>
                  </a:cubicBezTo>
                  <a:lnTo>
                    <a:pt x="59631" y="62899"/>
                  </a:lnTo>
                  <a:cubicBezTo>
                    <a:pt x="59631" y="62899"/>
                    <a:pt x="57380" y="1"/>
                    <a:pt x="14645" y="1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513;p48">
              <a:extLst>
                <a:ext uri="{FF2B5EF4-FFF2-40B4-BE49-F238E27FC236}">
                  <a16:creationId xmlns:a16="http://schemas.microsoft.com/office/drawing/2014/main" id="{3BA47D5D-3225-448C-A141-1DCBA91F2148}"/>
                </a:ext>
              </a:extLst>
            </p:cNvPr>
            <p:cNvSpPr/>
            <p:nvPr/>
          </p:nvSpPr>
          <p:spPr>
            <a:xfrm>
              <a:off x="3079825" y="3708025"/>
              <a:ext cx="1760975" cy="1000750"/>
            </a:xfrm>
            <a:custGeom>
              <a:avLst/>
              <a:gdLst/>
              <a:ahLst/>
              <a:cxnLst/>
              <a:rect l="l" t="t" r="r" b="b"/>
              <a:pathLst>
                <a:path w="70439" h="40030" extrusionOk="0">
                  <a:moveTo>
                    <a:pt x="62056" y="1"/>
                  </a:moveTo>
                  <a:lnTo>
                    <a:pt x="31934" y="4406"/>
                  </a:lnTo>
                  <a:cubicBezTo>
                    <a:pt x="19468" y="10895"/>
                    <a:pt x="8728" y="29671"/>
                    <a:pt x="8728" y="29671"/>
                  </a:cubicBezTo>
                  <a:lnTo>
                    <a:pt x="1" y="40029"/>
                  </a:lnTo>
                  <a:lnTo>
                    <a:pt x="70438" y="40029"/>
                  </a:lnTo>
                  <a:lnTo>
                    <a:pt x="70438" y="30992"/>
                  </a:lnTo>
                  <a:cubicBezTo>
                    <a:pt x="68950" y="5692"/>
                    <a:pt x="62056" y="1"/>
                    <a:pt x="62056" y="1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514;p48">
              <a:extLst>
                <a:ext uri="{FF2B5EF4-FFF2-40B4-BE49-F238E27FC236}">
                  <a16:creationId xmlns:a16="http://schemas.microsoft.com/office/drawing/2014/main" id="{3264615B-34EB-4261-850A-321339F34A1C}"/>
                </a:ext>
              </a:extLst>
            </p:cNvPr>
            <p:cNvSpPr/>
            <p:nvPr/>
          </p:nvSpPr>
          <p:spPr>
            <a:xfrm>
              <a:off x="3213175" y="1755450"/>
              <a:ext cx="1891350" cy="2894250"/>
            </a:xfrm>
            <a:custGeom>
              <a:avLst/>
              <a:gdLst/>
              <a:ahLst/>
              <a:cxnLst/>
              <a:rect l="l" t="t" r="r" b="b"/>
              <a:pathLst>
                <a:path w="75654" h="115770" extrusionOk="0">
                  <a:moveTo>
                    <a:pt x="36678" y="0"/>
                  </a:moveTo>
                  <a:cubicBezTo>
                    <a:pt x="36164" y="0"/>
                    <a:pt x="35653" y="8"/>
                    <a:pt x="35148" y="23"/>
                  </a:cubicBezTo>
                  <a:cubicBezTo>
                    <a:pt x="31338" y="130"/>
                    <a:pt x="27540" y="451"/>
                    <a:pt x="23766" y="963"/>
                  </a:cubicBezTo>
                  <a:cubicBezTo>
                    <a:pt x="19777" y="1511"/>
                    <a:pt x="15729" y="2320"/>
                    <a:pt x="12312" y="4440"/>
                  </a:cubicBezTo>
                  <a:cubicBezTo>
                    <a:pt x="9074" y="6440"/>
                    <a:pt x="6633" y="9464"/>
                    <a:pt x="4252" y="12441"/>
                  </a:cubicBezTo>
                  <a:cubicBezTo>
                    <a:pt x="1811" y="15501"/>
                    <a:pt x="25" y="16691"/>
                    <a:pt x="1" y="20608"/>
                  </a:cubicBezTo>
                  <a:cubicBezTo>
                    <a:pt x="799" y="25204"/>
                    <a:pt x="4263" y="29240"/>
                    <a:pt x="8693" y="30717"/>
                  </a:cubicBezTo>
                  <a:cubicBezTo>
                    <a:pt x="12514" y="32003"/>
                    <a:pt x="17467" y="31872"/>
                    <a:pt x="19468" y="35372"/>
                  </a:cubicBezTo>
                  <a:cubicBezTo>
                    <a:pt x="21146" y="38277"/>
                    <a:pt x="19682" y="42194"/>
                    <a:pt x="21242" y="45159"/>
                  </a:cubicBezTo>
                  <a:cubicBezTo>
                    <a:pt x="22706" y="47945"/>
                    <a:pt x="26326" y="48957"/>
                    <a:pt x="28064" y="51576"/>
                  </a:cubicBezTo>
                  <a:cubicBezTo>
                    <a:pt x="31624" y="56970"/>
                    <a:pt x="25242" y="64971"/>
                    <a:pt x="28766" y="70376"/>
                  </a:cubicBezTo>
                  <a:cubicBezTo>
                    <a:pt x="30802" y="73496"/>
                    <a:pt x="35684" y="74782"/>
                    <a:pt x="36005" y="78496"/>
                  </a:cubicBezTo>
                  <a:cubicBezTo>
                    <a:pt x="36172" y="80437"/>
                    <a:pt x="34910" y="82175"/>
                    <a:pt x="33910" y="83854"/>
                  </a:cubicBezTo>
                  <a:cubicBezTo>
                    <a:pt x="28314" y="93201"/>
                    <a:pt x="30314" y="106405"/>
                    <a:pt x="38434" y="113667"/>
                  </a:cubicBezTo>
                  <a:cubicBezTo>
                    <a:pt x="39565" y="114679"/>
                    <a:pt x="40863" y="115608"/>
                    <a:pt x="42363" y="115751"/>
                  </a:cubicBezTo>
                  <a:cubicBezTo>
                    <a:pt x="42500" y="115764"/>
                    <a:pt x="42636" y="115769"/>
                    <a:pt x="42771" y="115769"/>
                  </a:cubicBezTo>
                  <a:cubicBezTo>
                    <a:pt x="43797" y="115769"/>
                    <a:pt x="44802" y="115434"/>
                    <a:pt x="45781" y="115108"/>
                  </a:cubicBezTo>
                  <a:cubicBezTo>
                    <a:pt x="55687" y="111762"/>
                    <a:pt x="65604" y="108405"/>
                    <a:pt x="75522" y="105059"/>
                  </a:cubicBezTo>
                  <a:cubicBezTo>
                    <a:pt x="75653" y="99963"/>
                    <a:pt x="74915" y="94856"/>
                    <a:pt x="73343" y="90010"/>
                  </a:cubicBezTo>
                  <a:cubicBezTo>
                    <a:pt x="72212" y="86497"/>
                    <a:pt x="70641" y="83128"/>
                    <a:pt x="69545" y="79604"/>
                  </a:cubicBezTo>
                  <a:cubicBezTo>
                    <a:pt x="67986" y="74651"/>
                    <a:pt x="67367" y="69472"/>
                    <a:pt x="66628" y="64340"/>
                  </a:cubicBezTo>
                  <a:cubicBezTo>
                    <a:pt x="64092" y="46647"/>
                    <a:pt x="60116" y="29169"/>
                    <a:pt x="54734" y="12119"/>
                  </a:cubicBezTo>
                  <a:cubicBezTo>
                    <a:pt x="53960" y="9655"/>
                    <a:pt x="53127" y="7142"/>
                    <a:pt x="51496" y="5130"/>
                  </a:cubicBezTo>
                  <a:cubicBezTo>
                    <a:pt x="48076" y="927"/>
                    <a:pt x="42186" y="0"/>
                    <a:pt x="36678" y="0"/>
                  </a:cubicBezTo>
                  <a:close/>
                </a:path>
              </a:pathLst>
            </a:custGeom>
            <a:solidFill>
              <a:srgbClr val="001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515;p48">
              <a:extLst>
                <a:ext uri="{FF2B5EF4-FFF2-40B4-BE49-F238E27FC236}">
                  <a16:creationId xmlns:a16="http://schemas.microsoft.com/office/drawing/2014/main" id="{708D6D2B-CA43-45DD-9F80-C5EC545FBD13}"/>
                </a:ext>
              </a:extLst>
            </p:cNvPr>
            <p:cNvSpPr/>
            <p:nvPr/>
          </p:nvSpPr>
          <p:spPr>
            <a:xfrm>
              <a:off x="4056450" y="2133750"/>
              <a:ext cx="1631175" cy="2084100"/>
            </a:xfrm>
            <a:custGeom>
              <a:avLst/>
              <a:gdLst/>
              <a:ahLst/>
              <a:cxnLst/>
              <a:rect l="l" t="t" r="r" b="b"/>
              <a:pathLst>
                <a:path w="65247" h="83364" extrusionOk="0">
                  <a:moveTo>
                    <a:pt x="16134" y="0"/>
                  </a:moveTo>
                  <a:cubicBezTo>
                    <a:pt x="15124" y="0"/>
                    <a:pt x="14088" y="35"/>
                    <a:pt x="13026" y="107"/>
                  </a:cubicBezTo>
                  <a:cubicBezTo>
                    <a:pt x="13026" y="107"/>
                    <a:pt x="4691" y="4131"/>
                    <a:pt x="6846" y="25122"/>
                  </a:cubicBezTo>
                  <a:cubicBezTo>
                    <a:pt x="6846" y="25122"/>
                    <a:pt x="3656" y="35456"/>
                    <a:pt x="369" y="42409"/>
                  </a:cubicBezTo>
                  <a:cubicBezTo>
                    <a:pt x="0" y="43195"/>
                    <a:pt x="6656" y="43648"/>
                    <a:pt x="6656" y="43648"/>
                  </a:cubicBezTo>
                  <a:cubicBezTo>
                    <a:pt x="6656" y="43648"/>
                    <a:pt x="7668" y="49577"/>
                    <a:pt x="8573" y="54137"/>
                  </a:cubicBezTo>
                  <a:cubicBezTo>
                    <a:pt x="9668" y="59674"/>
                    <a:pt x="11514" y="61269"/>
                    <a:pt x="15098" y="61698"/>
                  </a:cubicBezTo>
                  <a:cubicBezTo>
                    <a:pt x="15782" y="61778"/>
                    <a:pt x="16525" y="61799"/>
                    <a:pt x="17303" y="61799"/>
                  </a:cubicBezTo>
                  <a:cubicBezTo>
                    <a:pt x="18185" y="61799"/>
                    <a:pt x="19111" y="61772"/>
                    <a:pt x="20046" y="61772"/>
                  </a:cubicBezTo>
                  <a:cubicBezTo>
                    <a:pt x="24020" y="61772"/>
                    <a:pt x="28157" y="62269"/>
                    <a:pt x="29766" y="67484"/>
                  </a:cubicBezTo>
                  <a:cubicBezTo>
                    <a:pt x="31540" y="73223"/>
                    <a:pt x="32790" y="78843"/>
                    <a:pt x="32790" y="78843"/>
                  </a:cubicBezTo>
                  <a:cubicBezTo>
                    <a:pt x="32790" y="78843"/>
                    <a:pt x="36367" y="83364"/>
                    <a:pt x="44105" y="83364"/>
                  </a:cubicBezTo>
                  <a:cubicBezTo>
                    <a:pt x="49253" y="83364"/>
                    <a:pt x="56243" y="81363"/>
                    <a:pt x="65247" y="74699"/>
                  </a:cubicBezTo>
                  <a:lnTo>
                    <a:pt x="56603" y="61840"/>
                  </a:lnTo>
                  <a:cubicBezTo>
                    <a:pt x="56603" y="61840"/>
                    <a:pt x="58625" y="0"/>
                    <a:pt x="16134" y="0"/>
                  </a:cubicBezTo>
                  <a:close/>
                </a:path>
              </a:pathLst>
            </a:custGeom>
            <a:solidFill>
              <a:srgbClr val="FFB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516;p48">
              <a:extLst>
                <a:ext uri="{FF2B5EF4-FFF2-40B4-BE49-F238E27FC236}">
                  <a16:creationId xmlns:a16="http://schemas.microsoft.com/office/drawing/2014/main" id="{071E4D2D-F733-4727-A000-EAE561FDC9DF}"/>
                </a:ext>
              </a:extLst>
            </p:cNvPr>
            <p:cNvSpPr/>
            <p:nvPr/>
          </p:nvSpPr>
          <p:spPr>
            <a:xfrm>
              <a:off x="4138000" y="1631250"/>
              <a:ext cx="2412825" cy="2265225"/>
            </a:xfrm>
            <a:custGeom>
              <a:avLst/>
              <a:gdLst/>
              <a:ahLst/>
              <a:cxnLst/>
              <a:rect l="l" t="t" r="r" b="b"/>
              <a:pathLst>
                <a:path w="96513" h="90609" extrusionOk="0">
                  <a:moveTo>
                    <a:pt x="42608" y="0"/>
                  </a:moveTo>
                  <a:cubicBezTo>
                    <a:pt x="42466" y="0"/>
                    <a:pt x="42325" y="5"/>
                    <a:pt x="42185" y="14"/>
                  </a:cubicBezTo>
                  <a:cubicBezTo>
                    <a:pt x="39589" y="168"/>
                    <a:pt x="37101" y="1621"/>
                    <a:pt x="35779" y="3848"/>
                  </a:cubicBezTo>
                  <a:cubicBezTo>
                    <a:pt x="34624" y="5788"/>
                    <a:pt x="34434" y="8277"/>
                    <a:pt x="35255" y="10360"/>
                  </a:cubicBezTo>
                  <a:cubicBezTo>
                    <a:pt x="33438" y="10134"/>
                    <a:pt x="31577" y="10010"/>
                    <a:pt x="29699" y="10010"/>
                  </a:cubicBezTo>
                  <a:cubicBezTo>
                    <a:pt x="21711" y="10010"/>
                    <a:pt x="13410" y="12245"/>
                    <a:pt x="6787" y="18290"/>
                  </a:cubicBezTo>
                  <a:cubicBezTo>
                    <a:pt x="6787" y="18290"/>
                    <a:pt x="1" y="22064"/>
                    <a:pt x="406" y="34411"/>
                  </a:cubicBezTo>
                  <a:lnTo>
                    <a:pt x="10073" y="35959"/>
                  </a:lnTo>
                  <a:lnTo>
                    <a:pt x="11312" y="29779"/>
                  </a:lnTo>
                  <a:lnTo>
                    <a:pt x="13157" y="39352"/>
                  </a:lnTo>
                  <a:cubicBezTo>
                    <a:pt x="13157" y="39352"/>
                    <a:pt x="14683" y="39107"/>
                    <a:pt x="16569" y="39107"/>
                  </a:cubicBezTo>
                  <a:cubicBezTo>
                    <a:pt x="18925" y="39107"/>
                    <a:pt x="21842" y="39489"/>
                    <a:pt x="23039" y="41209"/>
                  </a:cubicBezTo>
                  <a:cubicBezTo>
                    <a:pt x="25206" y="44293"/>
                    <a:pt x="30135" y="54175"/>
                    <a:pt x="29528" y="58807"/>
                  </a:cubicBezTo>
                  <a:cubicBezTo>
                    <a:pt x="28909" y="63438"/>
                    <a:pt x="23658" y="66831"/>
                    <a:pt x="27980" y="69915"/>
                  </a:cubicBezTo>
                  <a:cubicBezTo>
                    <a:pt x="32302" y="72999"/>
                    <a:pt x="35612" y="76094"/>
                    <a:pt x="34576" y="80416"/>
                  </a:cubicBezTo>
                  <a:cubicBezTo>
                    <a:pt x="33541" y="84738"/>
                    <a:pt x="34576" y="90608"/>
                    <a:pt x="34576" y="90608"/>
                  </a:cubicBezTo>
                  <a:lnTo>
                    <a:pt x="92810" y="77940"/>
                  </a:lnTo>
                  <a:cubicBezTo>
                    <a:pt x="92810" y="77940"/>
                    <a:pt x="96513" y="71856"/>
                    <a:pt x="90036" y="66712"/>
                  </a:cubicBezTo>
                  <a:cubicBezTo>
                    <a:pt x="83547" y="61581"/>
                    <a:pt x="77379" y="58497"/>
                    <a:pt x="78606" y="51699"/>
                  </a:cubicBezTo>
                  <a:cubicBezTo>
                    <a:pt x="79844" y="44912"/>
                    <a:pt x="80463" y="42745"/>
                    <a:pt x="74903" y="39352"/>
                  </a:cubicBezTo>
                  <a:cubicBezTo>
                    <a:pt x="69355" y="35959"/>
                    <a:pt x="61663" y="24291"/>
                    <a:pt x="55770" y="18671"/>
                  </a:cubicBezTo>
                  <a:cubicBezTo>
                    <a:pt x="53198" y="16230"/>
                    <a:pt x="48828" y="13825"/>
                    <a:pt x="43554" y="12170"/>
                  </a:cubicBezTo>
                  <a:cubicBezTo>
                    <a:pt x="44423" y="11408"/>
                    <a:pt x="45268" y="10610"/>
                    <a:pt x="45864" y="9658"/>
                  </a:cubicBezTo>
                  <a:cubicBezTo>
                    <a:pt x="46768" y="8217"/>
                    <a:pt x="47054" y="6455"/>
                    <a:pt x="47018" y="4752"/>
                  </a:cubicBezTo>
                  <a:cubicBezTo>
                    <a:pt x="46983" y="3478"/>
                    <a:pt x="46745" y="2133"/>
                    <a:pt x="45875" y="1204"/>
                  </a:cubicBezTo>
                  <a:cubicBezTo>
                    <a:pt x="45055" y="331"/>
                    <a:pt x="43815" y="0"/>
                    <a:pt x="42608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517;p48">
              <a:extLst>
                <a:ext uri="{FF2B5EF4-FFF2-40B4-BE49-F238E27FC236}">
                  <a16:creationId xmlns:a16="http://schemas.microsoft.com/office/drawing/2014/main" id="{E0A2B579-DCC1-4003-A2D2-81E7FE37F0C4}"/>
                </a:ext>
              </a:extLst>
            </p:cNvPr>
            <p:cNvSpPr/>
            <p:nvPr/>
          </p:nvSpPr>
          <p:spPr>
            <a:xfrm>
              <a:off x="4083225" y="4000925"/>
              <a:ext cx="2020825" cy="707850"/>
            </a:xfrm>
            <a:custGeom>
              <a:avLst/>
              <a:gdLst/>
              <a:ahLst/>
              <a:cxnLst/>
              <a:rect l="l" t="t" r="r" b="b"/>
              <a:pathLst>
                <a:path w="80833" h="28314" extrusionOk="0">
                  <a:moveTo>
                    <a:pt x="64176" y="0"/>
                  </a:moveTo>
                  <a:cubicBezTo>
                    <a:pt x="64176" y="0"/>
                    <a:pt x="39911" y="2286"/>
                    <a:pt x="31719" y="4108"/>
                  </a:cubicBezTo>
                  <a:cubicBezTo>
                    <a:pt x="24361" y="5751"/>
                    <a:pt x="4097" y="24599"/>
                    <a:pt x="1" y="28313"/>
                  </a:cubicBezTo>
                  <a:lnTo>
                    <a:pt x="80832" y="28313"/>
                  </a:lnTo>
                  <a:cubicBezTo>
                    <a:pt x="79189" y="25337"/>
                    <a:pt x="72462" y="12549"/>
                    <a:pt x="69855" y="7049"/>
                  </a:cubicBezTo>
                  <a:cubicBezTo>
                    <a:pt x="67236" y="1524"/>
                    <a:pt x="64176" y="0"/>
                    <a:pt x="64176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231E746-1D50-2B4F-A354-41DC9FBE0720}"/>
              </a:ext>
            </a:extLst>
          </p:cNvPr>
          <p:cNvSpPr txBox="1"/>
          <p:nvPr/>
        </p:nvSpPr>
        <p:spPr>
          <a:xfrm>
            <a:off x="832577" y="1309902"/>
            <a:ext cx="3649579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endParaRPr lang="pl-PL" sz="1800" dirty="0">
              <a:latin typeface="Roboto Condensed" pitchFamily="2" charset="0"/>
              <a:ea typeface="Roboto Condensed" pitchFamily="2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pl-PL" sz="1800" b="1" dirty="0">
                <a:latin typeface="Roboto Condensed" pitchFamily="2" charset="0"/>
                <a:ea typeface="Roboto Condensed" pitchFamily="2" charset="0"/>
              </a:rPr>
              <a:t>Pamiętajmy:</a:t>
            </a:r>
            <a:endParaRPr lang="pl-PL" sz="1800" dirty="0">
              <a:latin typeface="Roboto Condensed" pitchFamily="2" charset="0"/>
              <a:ea typeface="Roboto Condensed" pitchFamily="2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pl-PL" sz="1800" dirty="0">
              <a:latin typeface="Roboto Condensed" pitchFamily="2" charset="0"/>
              <a:ea typeface="Roboto Condensed" pitchFamily="2" charset="0"/>
            </a:endParaRPr>
          </a:p>
          <a:p>
            <a:pPr marL="285750" lvl="0" indent="-285750" algn="just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l-PL" sz="1800" dirty="0">
                <a:latin typeface="Roboto Condensed" pitchFamily="2" charset="0"/>
                <a:ea typeface="Roboto Condensed" pitchFamily="2" charset="0"/>
              </a:rPr>
              <a:t>RODO dotyczy organizacji pozarządowych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pl-PL" sz="1800" dirty="0">
              <a:latin typeface="Roboto Condensed" pitchFamily="2" charset="0"/>
              <a:ea typeface="Roboto Condensed" pitchFamily="2" charset="0"/>
            </a:endParaRPr>
          </a:p>
          <a:p>
            <a:pPr marL="285750" lvl="0" indent="-285750" algn="just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l-PL" sz="1800" dirty="0">
                <a:latin typeface="Roboto Condensed" pitchFamily="2" charset="0"/>
                <a:ea typeface="Roboto Condensed" pitchFamily="2" charset="0"/>
              </a:rPr>
              <a:t>Wdrożenie RODO nie wymaga dużych trudności 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pl-PL" sz="1800" dirty="0">
              <a:latin typeface="Roboto Condensed" pitchFamily="2" charset="0"/>
              <a:ea typeface="Roboto Condensed" pitchFamily="2" charset="0"/>
            </a:endParaRPr>
          </a:p>
          <a:p>
            <a:pPr marL="285750" lvl="0" indent="-285750" algn="just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l-PL" sz="1800" dirty="0">
                <a:latin typeface="Roboto Condensed" pitchFamily="2" charset="0"/>
                <a:ea typeface="Roboto Condensed" pitchFamily="2" charset="0"/>
              </a:rPr>
              <a:t>Nie należy bać się RODO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pl-PL" sz="1800" dirty="0">
              <a:latin typeface="Roboto Condensed" pitchFamily="2" charset="0"/>
              <a:ea typeface="Roboto Condensed" pitchFamily="2" charset="0"/>
            </a:endParaRPr>
          </a:p>
          <a:p>
            <a:pPr marL="285750" lvl="0" indent="-285750" algn="just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l-PL" sz="1800" dirty="0">
                <a:latin typeface="Roboto Condensed" pitchFamily="2" charset="0"/>
                <a:ea typeface="Roboto Condensed" pitchFamily="2" charset="0"/>
              </a:rPr>
              <a:t>…Ale kiedyś może ono nas dopaść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pl-PL" sz="1800" dirty="0">
              <a:latin typeface="Roboto Condensed" pitchFamily="2" charset="0"/>
              <a:ea typeface="Roboto Condensed" pitchFamily="2" charset="0"/>
            </a:endParaRPr>
          </a:p>
          <a:p>
            <a:pPr marL="285750" lvl="0" indent="-285750" algn="just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pl-PL" sz="1800" dirty="0">
              <a:latin typeface="Roboto Condensed" pitchFamily="2" charset="0"/>
              <a:ea typeface="Roboto Condensed" pitchFamily="2" charset="0"/>
            </a:endParaRP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pl-PL" sz="1800" dirty="0">
              <a:latin typeface="Roboto Condensed" pitchFamily="2" charset="0"/>
              <a:ea typeface="Roboto Condensed" pitchFamily="2" charset="0"/>
            </a:endParaRP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pl-PL" sz="1800" dirty="0">
              <a:latin typeface="Roboto Condensed" pitchFamily="2" charset="0"/>
              <a:ea typeface="Roboto Condensed" pitchFamily="2" charset="0"/>
            </a:endParaRP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pl-PL" sz="1800" dirty="0">
              <a:latin typeface="Roboto Condensed" pitchFamily="2" charset="0"/>
              <a:ea typeface="Roboto Condensed" pitchFamily="2" charset="0"/>
            </a:endParaRP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pl-PL" sz="1800" dirty="0">
                <a:latin typeface="Roboto Condensed" pitchFamily="2" charset="0"/>
                <a:ea typeface="Roboto Condensed" pitchFamily="2" charset="0"/>
              </a:rPr>
              <a:t>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pl-PL" dirty="0">
              <a:latin typeface="Roboto Condensed" pitchFamily="2" charset="0"/>
              <a:ea typeface="Roboto Condensed" pitchFamily="2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pl-PL" dirty="0">
              <a:latin typeface="Roboto Condensed" pitchFamily="2" charset="0"/>
              <a:ea typeface="Roboto Condensed" pitchFamily="2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pl-PL" dirty="0">
              <a:latin typeface="Roboto Condensed" pitchFamily="2" charset="0"/>
              <a:ea typeface="Roboto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85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5478;p48">
            <a:extLst>
              <a:ext uri="{FF2B5EF4-FFF2-40B4-BE49-F238E27FC236}">
                <a16:creationId xmlns:a16="http://schemas.microsoft.com/office/drawing/2014/main" id="{32E68026-F1D9-4C0E-85CB-7E9E58699390}"/>
              </a:ext>
            </a:extLst>
          </p:cNvPr>
          <p:cNvGrpSpPr/>
          <p:nvPr/>
        </p:nvGrpSpPr>
        <p:grpSpPr>
          <a:xfrm>
            <a:off x="4859844" y="1547853"/>
            <a:ext cx="3339276" cy="2485872"/>
            <a:chOff x="1021850" y="946825"/>
            <a:chExt cx="5528975" cy="3788150"/>
          </a:xfrm>
        </p:grpSpPr>
        <p:sp>
          <p:nvSpPr>
            <p:cNvPr id="81" name="Google Shape;5479;p48">
              <a:extLst>
                <a:ext uri="{FF2B5EF4-FFF2-40B4-BE49-F238E27FC236}">
                  <a16:creationId xmlns:a16="http://schemas.microsoft.com/office/drawing/2014/main" id="{DA95B01B-C691-46DE-835D-7BD877EAC5B6}"/>
                </a:ext>
              </a:extLst>
            </p:cNvPr>
            <p:cNvSpPr/>
            <p:nvPr/>
          </p:nvSpPr>
          <p:spPr>
            <a:xfrm>
              <a:off x="1055775" y="1816700"/>
              <a:ext cx="5347425" cy="2892075"/>
            </a:xfrm>
            <a:custGeom>
              <a:avLst/>
              <a:gdLst/>
              <a:ahLst/>
              <a:cxnLst/>
              <a:rect l="l" t="t" r="r" b="b"/>
              <a:pathLst>
                <a:path w="213897" h="115683" extrusionOk="0">
                  <a:moveTo>
                    <a:pt x="137601" y="0"/>
                  </a:moveTo>
                  <a:cubicBezTo>
                    <a:pt x="135704" y="0"/>
                    <a:pt x="133807" y="65"/>
                    <a:pt x="131922" y="180"/>
                  </a:cubicBezTo>
                  <a:cubicBezTo>
                    <a:pt x="101573" y="2025"/>
                    <a:pt x="73450" y="15944"/>
                    <a:pt x="46280" y="29600"/>
                  </a:cubicBezTo>
                  <a:cubicBezTo>
                    <a:pt x="35672" y="34922"/>
                    <a:pt x="24789" y="40459"/>
                    <a:pt x="16943" y="49365"/>
                  </a:cubicBezTo>
                  <a:cubicBezTo>
                    <a:pt x="10061" y="57163"/>
                    <a:pt x="5989" y="67045"/>
                    <a:pt x="3489" y="77142"/>
                  </a:cubicBezTo>
                  <a:cubicBezTo>
                    <a:pt x="262" y="90167"/>
                    <a:pt x="0" y="105419"/>
                    <a:pt x="8275" y="115682"/>
                  </a:cubicBezTo>
                  <a:lnTo>
                    <a:pt x="202883" y="115682"/>
                  </a:lnTo>
                  <a:cubicBezTo>
                    <a:pt x="213896" y="102585"/>
                    <a:pt x="213015" y="87119"/>
                    <a:pt x="209062" y="70200"/>
                  </a:cubicBezTo>
                  <a:cubicBezTo>
                    <a:pt x="207122" y="61866"/>
                    <a:pt x="204550" y="53651"/>
                    <a:pt x="200716" y="46007"/>
                  </a:cubicBezTo>
                  <a:cubicBezTo>
                    <a:pt x="195001" y="34649"/>
                    <a:pt x="186595" y="24826"/>
                    <a:pt x="177189" y="16277"/>
                  </a:cubicBezTo>
                  <a:cubicBezTo>
                    <a:pt x="171605" y="11205"/>
                    <a:pt x="165545" y="6490"/>
                    <a:pt x="158568" y="3633"/>
                  </a:cubicBezTo>
                  <a:cubicBezTo>
                    <a:pt x="151958" y="930"/>
                    <a:pt x="144775" y="0"/>
                    <a:pt x="1376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480;p48">
              <a:extLst>
                <a:ext uri="{FF2B5EF4-FFF2-40B4-BE49-F238E27FC236}">
                  <a16:creationId xmlns:a16="http://schemas.microsoft.com/office/drawing/2014/main" id="{B06104CB-D16D-431D-B1DE-EE454996CE19}"/>
                </a:ext>
              </a:extLst>
            </p:cNvPr>
            <p:cNvSpPr/>
            <p:nvPr/>
          </p:nvSpPr>
          <p:spPr>
            <a:xfrm>
              <a:off x="1261150" y="1695675"/>
              <a:ext cx="1718925" cy="2222750"/>
            </a:xfrm>
            <a:custGeom>
              <a:avLst/>
              <a:gdLst/>
              <a:ahLst/>
              <a:cxnLst/>
              <a:rect l="l" t="t" r="r" b="b"/>
              <a:pathLst>
                <a:path w="68757" h="88910" extrusionOk="0">
                  <a:moveTo>
                    <a:pt x="32536" y="0"/>
                  </a:moveTo>
                  <a:cubicBezTo>
                    <a:pt x="27443" y="0"/>
                    <a:pt x="21327" y="1059"/>
                    <a:pt x="14003" y="3473"/>
                  </a:cubicBezTo>
                  <a:cubicBezTo>
                    <a:pt x="14003" y="3473"/>
                    <a:pt x="5656" y="7486"/>
                    <a:pt x="7823" y="28476"/>
                  </a:cubicBezTo>
                  <a:cubicBezTo>
                    <a:pt x="7823" y="28476"/>
                    <a:pt x="1" y="44883"/>
                    <a:pt x="2156" y="46526"/>
                  </a:cubicBezTo>
                  <a:cubicBezTo>
                    <a:pt x="2910" y="47102"/>
                    <a:pt x="4061" y="47264"/>
                    <a:pt x="5113" y="47264"/>
                  </a:cubicBezTo>
                  <a:cubicBezTo>
                    <a:pt x="6453" y="47264"/>
                    <a:pt x="7633" y="47002"/>
                    <a:pt x="7633" y="47002"/>
                  </a:cubicBezTo>
                  <a:cubicBezTo>
                    <a:pt x="7633" y="47002"/>
                    <a:pt x="8645" y="52932"/>
                    <a:pt x="9550" y="57492"/>
                  </a:cubicBezTo>
                  <a:cubicBezTo>
                    <a:pt x="10645" y="63028"/>
                    <a:pt x="12490" y="64624"/>
                    <a:pt x="16074" y="65052"/>
                  </a:cubicBezTo>
                  <a:cubicBezTo>
                    <a:pt x="16757" y="65133"/>
                    <a:pt x="17499" y="65154"/>
                    <a:pt x="18276" y="65154"/>
                  </a:cubicBezTo>
                  <a:cubicBezTo>
                    <a:pt x="19157" y="65154"/>
                    <a:pt x="20083" y="65127"/>
                    <a:pt x="21018" y="65127"/>
                  </a:cubicBezTo>
                  <a:cubicBezTo>
                    <a:pt x="24991" y="65127"/>
                    <a:pt x="29134" y="65623"/>
                    <a:pt x="30743" y="70839"/>
                  </a:cubicBezTo>
                  <a:cubicBezTo>
                    <a:pt x="32517" y="76577"/>
                    <a:pt x="33755" y="82197"/>
                    <a:pt x="33755" y="82197"/>
                  </a:cubicBezTo>
                  <a:cubicBezTo>
                    <a:pt x="33755" y="82197"/>
                    <a:pt x="38910" y="88910"/>
                    <a:pt x="47562" y="88910"/>
                  </a:cubicBezTo>
                  <a:cubicBezTo>
                    <a:pt x="52119" y="88910"/>
                    <a:pt x="57646" y="87048"/>
                    <a:pt x="63902" y="81364"/>
                  </a:cubicBezTo>
                  <a:lnTo>
                    <a:pt x="53281" y="53527"/>
                  </a:lnTo>
                  <a:cubicBezTo>
                    <a:pt x="53281" y="53527"/>
                    <a:pt x="68756" y="0"/>
                    <a:pt x="32536" y="0"/>
                  </a:cubicBezTo>
                  <a:close/>
                </a:path>
              </a:pathLst>
            </a:custGeom>
            <a:solidFill>
              <a:srgbClr val="BE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481;p48">
              <a:extLst>
                <a:ext uri="{FF2B5EF4-FFF2-40B4-BE49-F238E27FC236}">
                  <a16:creationId xmlns:a16="http://schemas.microsoft.com/office/drawing/2014/main" id="{111490A1-6BB5-451C-8F75-6E1900F439C6}"/>
                </a:ext>
              </a:extLst>
            </p:cNvPr>
            <p:cNvSpPr/>
            <p:nvPr/>
          </p:nvSpPr>
          <p:spPr>
            <a:xfrm>
              <a:off x="1021850" y="946825"/>
              <a:ext cx="2279475" cy="2000125"/>
            </a:xfrm>
            <a:custGeom>
              <a:avLst/>
              <a:gdLst/>
              <a:ahLst/>
              <a:cxnLst/>
              <a:rect l="l" t="t" r="r" b="b"/>
              <a:pathLst>
                <a:path w="91179" h="80005" extrusionOk="0">
                  <a:moveTo>
                    <a:pt x="35430" y="0"/>
                  </a:moveTo>
                  <a:cubicBezTo>
                    <a:pt x="31655" y="0"/>
                    <a:pt x="27732" y="925"/>
                    <a:pt x="24765" y="2519"/>
                  </a:cubicBezTo>
                  <a:cubicBezTo>
                    <a:pt x="21003" y="4543"/>
                    <a:pt x="18705" y="8805"/>
                    <a:pt x="17193" y="12806"/>
                  </a:cubicBezTo>
                  <a:cubicBezTo>
                    <a:pt x="16943" y="13496"/>
                    <a:pt x="16717" y="14282"/>
                    <a:pt x="16086" y="14675"/>
                  </a:cubicBezTo>
                  <a:cubicBezTo>
                    <a:pt x="15775" y="14867"/>
                    <a:pt x="15420" y="14924"/>
                    <a:pt x="15052" y="14924"/>
                  </a:cubicBezTo>
                  <a:cubicBezTo>
                    <a:pt x="14713" y="14924"/>
                    <a:pt x="14362" y="14876"/>
                    <a:pt x="14026" y="14842"/>
                  </a:cubicBezTo>
                  <a:cubicBezTo>
                    <a:pt x="13649" y="14802"/>
                    <a:pt x="13272" y="14783"/>
                    <a:pt x="12895" y="14783"/>
                  </a:cubicBezTo>
                  <a:cubicBezTo>
                    <a:pt x="8453" y="14783"/>
                    <a:pt x="4061" y="17444"/>
                    <a:pt x="2108" y="21450"/>
                  </a:cubicBezTo>
                  <a:cubicBezTo>
                    <a:pt x="0" y="25807"/>
                    <a:pt x="893" y="31439"/>
                    <a:pt x="4263" y="34904"/>
                  </a:cubicBezTo>
                  <a:cubicBezTo>
                    <a:pt x="4763" y="35427"/>
                    <a:pt x="5346" y="35963"/>
                    <a:pt x="5418" y="36678"/>
                  </a:cubicBezTo>
                  <a:cubicBezTo>
                    <a:pt x="5501" y="37463"/>
                    <a:pt x="4917" y="38154"/>
                    <a:pt x="4501" y="38845"/>
                  </a:cubicBezTo>
                  <a:cubicBezTo>
                    <a:pt x="2703" y="41809"/>
                    <a:pt x="3822" y="45857"/>
                    <a:pt x="6191" y="48417"/>
                  </a:cubicBezTo>
                  <a:cubicBezTo>
                    <a:pt x="8549" y="50965"/>
                    <a:pt x="8882" y="51275"/>
                    <a:pt x="12097" y="52608"/>
                  </a:cubicBezTo>
                  <a:cubicBezTo>
                    <a:pt x="14346" y="55104"/>
                    <a:pt x="17690" y="56579"/>
                    <a:pt x="21050" y="56579"/>
                  </a:cubicBezTo>
                  <a:cubicBezTo>
                    <a:pt x="21264" y="56579"/>
                    <a:pt x="21479" y="56573"/>
                    <a:pt x="21693" y="56561"/>
                  </a:cubicBezTo>
                  <a:cubicBezTo>
                    <a:pt x="25265" y="56359"/>
                    <a:pt x="28706" y="54454"/>
                    <a:pt x="30778" y="51537"/>
                  </a:cubicBezTo>
                  <a:cubicBezTo>
                    <a:pt x="31296" y="56489"/>
                    <a:pt x="36005" y="60579"/>
                    <a:pt x="40955" y="60579"/>
                  </a:cubicBezTo>
                  <a:cubicBezTo>
                    <a:pt x="41241" y="60579"/>
                    <a:pt x="41528" y="60566"/>
                    <a:pt x="41815" y="60538"/>
                  </a:cubicBezTo>
                  <a:cubicBezTo>
                    <a:pt x="42178" y="60501"/>
                    <a:pt x="42562" y="60450"/>
                    <a:pt x="42933" y="60450"/>
                  </a:cubicBezTo>
                  <a:cubicBezTo>
                    <a:pt x="43401" y="60450"/>
                    <a:pt x="43849" y="60531"/>
                    <a:pt x="44208" y="60823"/>
                  </a:cubicBezTo>
                  <a:cubicBezTo>
                    <a:pt x="44661" y="61204"/>
                    <a:pt x="44827" y="61812"/>
                    <a:pt x="44970" y="62383"/>
                  </a:cubicBezTo>
                  <a:cubicBezTo>
                    <a:pt x="46601" y="68789"/>
                    <a:pt x="49625" y="74849"/>
                    <a:pt x="53757" y="80004"/>
                  </a:cubicBezTo>
                  <a:cubicBezTo>
                    <a:pt x="53567" y="79511"/>
                    <a:pt x="53625" y="79350"/>
                    <a:pt x="53837" y="79350"/>
                  </a:cubicBezTo>
                  <a:cubicBezTo>
                    <a:pt x="54240" y="79350"/>
                    <a:pt x="55201" y="79937"/>
                    <a:pt x="56073" y="79937"/>
                  </a:cubicBezTo>
                  <a:cubicBezTo>
                    <a:pt x="56466" y="79937"/>
                    <a:pt x="56841" y="79817"/>
                    <a:pt x="57138" y="79469"/>
                  </a:cubicBezTo>
                  <a:cubicBezTo>
                    <a:pt x="57734" y="78766"/>
                    <a:pt x="59019" y="75920"/>
                    <a:pt x="59889" y="75587"/>
                  </a:cubicBezTo>
                  <a:cubicBezTo>
                    <a:pt x="67020" y="72825"/>
                    <a:pt x="70318" y="67146"/>
                    <a:pt x="76510" y="62633"/>
                  </a:cubicBezTo>
                  <a:cubicBezTo>
                    <a:pt x="82701" y="58133"/>
                    <a:pt x="87940" y="51977"/>
                    <a:pt x="90059" y="44631"/>
                  </a:cubicBezTo>
                  <a:cubicBezTo>
                    <a:pt x="90845" y="41928"/>
                    <a:pt x="91178" y="38987"/>
                    <a:pt x="90238" y="36344"/>
                  </a:cubicBezTo>
                  <a:cubicBezTo>
                    <a:pt x="89642" y="34701"/>
                    <a:pt x="88595" y="33249"/>
                    <a:pt x="87380" y="31998"/>
                  </a:cubicBezTo>
                  <a:cubicBezTo>
                    <a:pt x="84082" y="28569"/>
                    <a:pt x="79498" y="26402"/>
                    <a:pt x="74748" y="26045"/>
                  </a:cubicBezTo>
                  <a:cubicBezTo>
                    <a:pt x="74152" y="21438"/>
                    <a:pt x="72069" y="16901"/>
                    <a:pt x="68449" y="13996"/>
                  </a:cubicBezTo>
                  <a:cubicBezTo>
                    <a:pt x="66112" y="12127"/>
                    <a:pt x="63100" y="11041"/>
                    <a:pt x="60132" y="11041"/>
                  </a:cubicBezTo>
                  <a:cubicBezTo>
                    <a:pt x="58488" y="11041"/>
                    <a:pt x="56858" y="11374"/>
                    <a:pt x="55364" y="12091"/>
                  </a:cubicBezTo>
                  <a:cubicBezTo>
                    <a:pt x="54903" y="12317"/>
                    <a:pt x="54416" y="12577"/>
                    <a:pt x="53909" y="12577"/>
                  </a:cubicBezTo>
                  <a:cubicBezTo>
                    <a:pt x="53827" y="12577"/>
                    <a:pt x="53745" y="12570"/>
                    <a:pt x="53662" y="12556"/>
                  </a:cubicBezTo>
                  <a:cubicBezTo>
                    <a:pt x="53162" y="12472"/>
                    <a:pt x="52781" y="12091"/>
                    <a:pt x="52435" y="11734"/>
                  </a:cubicBezTo>
                  <a:cubicBezTo>
                    <a:pt x="49113" y="8174"/>
                    <a:pt x="46911" y="3245"/>
                    <a:pt x="42446" y="1304"/>
                  </a:cubicBezTo>
                  <a:cubicBezTo>
                    <a:pt x="40390" y="410"/>
                    <a:pt x="37943" y="0"/>
                    <a:pt x="35430" y="0"/>
                  </a:cubicBezTo>
                  <a:close/>
                </a:path>
              </a:pathLst>
            </a:custGeom>
            <a:solidFill>
              <a:srgbClr val="001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482;p48">
              <a:extLst>
                <a:ext uri="{FF2B5EF4-FFF2-40B4-BE49-F238E27FC236}">
                  <a16:creationId xmlns:a16="http://schemas.microsoft.com/office/drawing/2014/main" id="{8969A45D-ABE9-4F50-8DAB-A40892C892F9}"/>
                </a:ext>
              </a:extLst>
            </p:cNvPr>
            <p:cNvSpPr/>
            <p:nvPr/>
          </p:nvSpPr>
          <p:spPr>
            <a:xfrm>
              <a:off x="1279600" y="3632725"/>
              <a:ext cx="1790150" cy="1076050"/>
            </a:xfrm>
            <a:custGeom>
              <a:avLst/>
              <a:gdLst/>
              <a:ahLst/>
              <a:cxnLst/>
              <a:rect l="l" t="t" r="r" b="b"/>
              <a:pathLst>
                <a:path w="71606" h="43042" extrusionOk="0">
                  <a:moveTo>
                    <a:pt x="63176" y="0"/>
                  </a:moveTo>
                  <a:lnTo>
                    <a:pt x="33017" y="4715"/>
                  </a:lnTo>
                  <a:cubicBezTo>
                    <a:pt x="20563" y="11656"/>
                    <a:pt x="7633" y="30802"/>
                    <a:pt x="7633" y="30802"/>
                  </a:cubicBezTo>
                  <a:lnTo>
                    <a:pt x="1" y="43041"/>
                  </a:lnTo>
                  <a:lnTo>
                    <a:pt x="71605" y="43041"/>
                  </a:lnTo>
                  <a:lnTo>
                    <a:pt x="71605" y="33147"/>
                  </a:lnTo>
                  <a:cubicBezTo>
                    <a:pt x="69962" y="6084"/>
                    <a:pt x="63176" y="0"/>
                    <a:pt x="63176" y="0"/>
                  </a:cubicBez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483;p48">
              <a:extLst>
                <a:ext uri="{FF2B5EF4-FFF2-40B4-BE49-F238E27FC236}">
                  <a16:creationId xmlns:a16="http://schemas.microsoft.com/office/drawing/2014/main" id="{44404477-6794-4B6F-A2AD-EA2CACADACD0}"/>
                </a:ext>
              </a:extLst>
            </p:cNvPr>
            <p:cNvSpPr/>
            <p:nvPr/>
          </p:nvSpPr>
          <p:spPr>
            <a:xfrm>
              <a:off x="2003500" y="3668075"/>
              <a:ext cx="878425" cy="160300"/>
            </a:xfrm>
            <a:custGeom>
              <a:avLst/>
              <a:gdLst/>
              <a:ahLst/>
              <a:cxnLst/>
              <a:rect l="l" t="t" r="r" b="b"/>
              <a:pathLst>
                <a:path w="35137" h="6412" extrusionOk="0">
                  <a:moveTo>
                    <a:pt x="35067" y="1"/>
                  </a:moveTo>
                  <a:cubicBezTo>
                    <a:pt x="34758" y="1"/>
                    <a:pt x="32917" y="600"/>
                    <a:pt x="30052" y="1420"/>
                  </a:cubicBezTo>
                  <a:cubicBezTo>
                    <a:pt x="29278" y="1634"/>
                    <a:pt x="28433" y="1872"/>
                    <a:pt x="27504" y="2111"/>
                  </a:cubicBezTo>
                  <a:cubicBezTo>
                    <a:pt x="26588" y="2361"/>
                    <a:pt x="25599" y="2599"/>
                    <a:pt x="24564" y="2849"/>
                  </a:cubicBezTo>
                  <a:cubicBezTo>
                    <a:pt x="22492" y="3337"/>
                    <a:pt x="20194" y="3837"/>
                    <a:pt x="17765" y="4266"/>
                  </a:cubicBezTo>
                  <a:cubicBezTo>
                    <a:pt x="15336" y="4694"/>
                    <a:pt x="13015" y="5028"/>
                    <a:pt x="10883" y="5278"/>
                  </a:cubicBezTo>
                  <a:cubicBezTo>
                    <a:pt x="9824" y="5397"/>
                    <a:pt x="8824" y="5516"/>
                    <a:pt x="7871" y="5599"/>
                  </a:cubicBezTo>
                  <a:cubicBezTo>
                    <a:pt x="6930" y="5694"/>
                    <a:pt x="6037" y="5766"/>
                    <a:pt x="5240" y="5825"/>
                  </a:cubicBezTo>
                  <a:cubicBezTo>
                    <a:pt x="2013" y="6063"/>
                    <a:pt x="1" y="6123"/>
                    <a:pt x="1" y="6254"/>
                  </a:cubicBezTo>
                  <a:cubicBezTo>
                    <a:pt x="1" y="6302"/>
                    <a:pt x="513" y="6349"/>
                    <a:pt x="1418" y="6385"/>
                  </a:cubicBezTo>
                  <a:cubicBezTo>
                    <a:pt x="1784" y="6394"/>
                    <a:pt x="2220" y="6412"/>
                    <a:pt x="2714" y="6412"/>
                  </a:cubicBezTo>
                  <a:cubicBezTo>
                    <a:pt x="2830" y="6412"/>
                    <a:pt x="2950" y="6411"/>
                    <a:pt x="3073" y="6409"/>
                  </a:cubicBezTo>
                  <a:cubicBezTo>
                    <a:pt x="3716" y="6409"/>
                    <a:pt x="4454" y="6409"/>
                    <a:pt x="5264" y="6373"/>
                  </a:cubicBezTo>
                  <a:cubicBezTo>
                    <a:pt x="6073" y="6349"/>
                    <a:pt x="6966" y="6313"/>
                    <a:pt x="7919" y="6242"/>
                  </a:cubicBezTo>
                  <a:cubicBezTo>
                    <a:pt x="8883" y="6194"/>
                    <a:pt x="9895" y="6099"/>
                    <a:pt x="10967" y="5992"/>
                  </a:cubicBezTo>
                  <a:cubicBezTo>
                    <a:pt x="13110" y="5778"/>
                    <a:pt x="15455" y="5468"/>
                    <a:pt x="17896" y="5039"/>
                  </a:cubicBezTo>
                  <a:cubicBezTo>
                    <a:pt x="20349" y="4599"/>
                    <a:pt x="22659" y="4087"/>
                    <a:pt x="24742" y="3551"/>
                  </a:cubicBezTo>
                  <a:cubicBezTo>
                    <a:pt x="25778" y="3277"/>
                    <a:pt x="26766" y="3015"/>
                    <a:pt x="27683" y="2730"/>
                  </a:cubicBezTo>
                  <a:cubicBezTo>
                    <a:pt x="28600" y="2468"/>
                    <a:pt x="29445" y="2194"/>
                    <a:pt x="30219" y="1944"/>
                  </a:cubicBezTo>
                  <a:cubicBezTo>
                    <a:pt x="30993" y="1694"/>
                    <a:pt x="31684" y="1444"/>
                    <a:pt x="32291" y="1218"/>
                  </a:cubicBezTo>
                  <a:cubicBezTo>
                    <a:pt x="32898" y="1003"/>
                    <a:pt x="33422" y="801"/>
                    <a:pt x="33839" y="622"/>
                  </a:cubicBezTo>
                  <a:cubicBezTo>
                    <a:pt x="34684" y="277"/>
                    <a:pt x="35136" y="63"/>
                    <a:pt x="35113" y="15"/>
                  </a:cubicBezTo>
                  <a:cubicBezTo>
                    <a:pt x="35110" y="5"/>
                    <a:pt x="35094" y="1"/>
                    <a:pt x="350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484;p48">
              <a:extLst>
                <a:ext uri="{FF2B5EF4-FFF2-40B4-BE49-F238E27FC236}">
                  <a16:creationId xmlns:a16="http://schemas.microsoft.com/office/drawing/2014/main" id="{DAA5B52F-850E-46D8-A832-F288BDD307FE}"/>
                </a:ext>
              </a:extLst>
            </p:cNvPr>
            <p:cNvSpPr/>
            <p:nvPr/>
          </p:nvSpPr>
          <p:spPr>
            <a:xfrm>
              <a:off x="2180925" y="3796175"/>
              <a:ext cx="762900" cy="938800"/>
            </a:xfrm>
            <a:custGeom>
              <a:avLst/>
              <a:gdLst/>
              <a:ahLst/>
              <a:cxnLst/>
              <a:rect l="l" t="t" r="r" b="b"/>
              <a:pathLst>
                <a:path w="30516" h="37552" extrusionOk="0">
                  <a:moveTo>
                    <a:pt x="29522" y="0"/>
                  </a:moveTo>
                  <a:cubicBezTo>
                    <a:pt x="29426" y="0"/>
                    <a:pt x="29333" y="11"/>
                    <a:pt x="29230" y="11"/>
                  </a:cubicBezTo>
                  <a:cubicBezTo>
                    <a:pt x="29087" y="23"/>
                    <a:pt x="28920" y="35"/>
                    <a:pt x="28754" y="35"/>
                  </a:cubicBezTo>
                  <a:cubicBezTo>
                    <a:pt x="28587" y="46"/>
                    <a:pt x="28408" y="58"/>
                    <a:pt x="28218" y="70"/>
                  </a:cubicBezTo>
                  <a:cubicBezTo>
                    <a:pt x="28039" y="70"/>
                    <a:pt x="27837" y="94"/>
                    <a:pt x="27635" y="118"/>
                  </a:cubicBezTo>
                  <a:cubicBezTo>
                    <a:pt x="27230" y="177"/>
                    <a:pt x="26789" y="237"/>
                    <a:pt x="26313" y="308"/>
                  </a:cubicBezTo>
                  <a:cubicBezTo>
                    <a:pt x="25837" y="404"/>
                    <a:pt x="25337" y="523"/>
                    <a:pt x="24801" y="630"/>
                  </a:cubicBezTo>
                  <a:cubicBezTo>
                    <a:pt x="24277" y="773"/>
                    <a:pt x="23717" y="939"/>
                    <a:pt x="23134" y="1118"/>
                  </a:cubicBezTo>
                  <a:cubicBezTo>
                    <a:pt x="20848" y="1892"/>
                    <a:pt x="18205" y="3154"/>
                    <a:pt x="15633" y="5071"/>
                  </a:cubicBezTo>
                  <a:cubicBezTo>
                    <a:pt x="15312" y="5309"/>
                    <a:pt x="14990" y="5559"/>
                    <a:pt x="14657" y="5809"/>
                  </a:cubicBezTo>
                  <a:cubicBezTo>
                    <a:pt x="14347" y="6071"/>
                    <a:pt x="14026" y="6345"/>
                    <a:pt x="13704" y="6607"/>
                  </a:cubicBezTo>
                  <a:cubicBezTo>
                    <a:pt x="13383" y="6881"/>
                    <a:pt x="13085" y="7178"/>
                    <a:pt x="12764" y="7464"/>
                  </a:cubicBezTo>
                  <a:cubicBezTo>
                    <a:pt x="12454" y="7762"/>
                    <a:pt x="12133" y="8059"/>
                    <a:pt x="11835" y="8381"/>
                  </a:cubicBezTo>
                  <a:cubicBezTo>
                    <a:pt x="10609" y="9619"/>
                    <a:pt x="9454" y="11012"/>
                    <a:pt x="8394" y="12524"/>
                  </a:cubicBezTo>
                  <a:cubicBezTo>
                    <a:pt x="7334" y="14048"/>
                    <a:pt x="6406" y="15596"/>
                    <a:pt x="5620" y="17144"/>
                  </a:cubicBezTo>
                  <a:cubicBezTo>
                    <a:pt x="4834" y="18703"/>
                    <a:pt x="4167" y="20239"/>
                    <a:pt x="3596" y="21740"/>
                  </a:cubicBezTo>
                  <a:cubicBezTo>
                    <a:pt x="2477" y="24728"/>
                    <a:pt x="1715" y="27502"/>
                    <a:pt x="1215" y="29860"/>
                  </a:cubicBezTo>
                  <a:cubicBezTo>
                    <a:pt x="703" y="32205"/>
                    <a:pt x="393" y="34134"/>
                    <a:pt x="226" y="35467"/>
                  </a:cubicBezTo>
                  <a:cubicBezTo>
                    <a:pt x="60" y="36801"/>
                    <a:pt x="0" y="37539"/>
                    <a:pt x="48" y="37551"/>
                  </a:cubicBezTo>
                  <a:cubicBezTo>
                    <a:pt x="107" y="37551"/>
                    <a:pt x="262" y="36825"/>
                    <a:pt x="524" y="35515"/>
                  </a:cubicBezTo>
                  <a:cubicBezTo>
                    <a:pt x="786" y="34205"/>
                    <a:pt x="1179" y="32300"/>
                    <a:pt x="1750" y="29979"/>
                  </a:cubicBezTo>
                  <a:cubicBezTo>
                    <a:pt x="2322" y="27657"/>
                    <a:pt x="3120" y="24930"/>
                    <a:pt x="4263" y="21990"/>
                  </a:cubicBezTo>
                  <a:cubicBezTo>
                    <a:pt x="4846" y="20525"/>
                    <a:pt x="5513" y="19025"/>
                    <a:pt x="6299" y="17501"/>
                  </a:cubicBezTo>
                  <a:cubicBezTo>
                    <a:pt x="7084" y="15977"/>
                    <a:pt x="7989" y="14453"/>
                    <a:pt x="9025" y="12977"/>
                  </a:cubicBezTo>
                  <a:cubicBezTo>
                    <a:pt x="10061" y="11488"/>
                    <a:pt x="11192" y="10131"/>
                    <a:pt x="12383" y="8905"/>
                  </a:cubicBezTo>
                  <a:cubicBezTo>
                    <a:pt x="12680" y="8595"/>
                    <a:pt x="12978" y="8297"/>
                    <a:pt x="13287" y="8012"/>
                  </a:cubicBezTo>
                  <a:cubicBezTo>
                    <a:pt x="13597" y="7726"/>
                    <a:pt x="13883" y="7428"/>
                    <a:pt x="14204" y="7166"/>
                  </a:cubicBezTo>
                  <a:cubicBezTo>
                    <a:pt x="14514" y="6904"/>
                    <a:pt x="14811" y="6642"/>
                    <a:pt x="15121" y="6381"/>
                  </a:cubicBezTo>
                  <a:cubicBezTo>
                    <a:pt x="15443" y="6130"/>
                    <a:pt x="15752" y="5880"/>
                    <a:pt x="16062" y="5642"/>
                  </a:cubicBezTo>
                  <a:cubicBezTo>
                    <a:pt x="17312" y="4702"/>
                    <a:pt x="18562" y="3880"/>
                    <a:pt x="19788" y="3237"/>
                  </a:cubicBezTo>
                  <a:cubicBezTo>
                    <a:pt x="21015" y="2559"/>
                    <a:pt x="22217" y="2059"/>
                    <a:pt x="23324" y="1630"/>
                  </a:cubicBezTo>
                  <a:cubicBezTo>
                    <a:pt x="23884" y="1451"/>
                    <a:pt x="24420" y="1273"/>
                    <a:pt x="24932" y="1106"/>
                  </a:cubicBezTo>
                  <a:cubicBezTo>
                    <a:pt x="25444" y="975"/>
                    <a:pt x="25932" y="856"/>
                    <a:pt x="26396" y="737"/>
                  </a:cubicBezTo>
                  <a:cubicBezTo>
                    <a:pt x="26861" y="654"/>
                    <a:pt x="27289" y="570"/>
                    <a:pt x="27682" y="487"/>
                  </a:cubicBezTo>
                  <a:cubicBezTo>
                    <a:pt x="27885" y="451"/>
                    <a:pt x="28075" y="427"/>
                    <a:pt x="28266" y="404"/>
                  </a:cubicBezTo>
                  <a:cubicBezTo>
                    <a:pt x="28444" y="380"/>
                    <a:pt x="28623" y="356"/>
                    <a:pt x="28789" y="344"/>
                  </a:cubicBezTo>
                  <a:cubicBezTo>
                    <a:pt x="28944" y="320"/>
                    <a:pt x="29111" y="296"/>
                    <a:pt x="29254" y="285"/>
                  </a:cubicBezTo>
                  <a:cubicBezTo>
                    <a:pt x="29397" y="261"/>
                    <a:pt x="29540" y="237"/>
                    <a:pt x="29647" y="237"/>
                  </a:cubicBezTo>
                  <a:cubicBezTo>
                    <a:pt x="29873" y="249"/>
                    <a:pt x="30075" y="332"/>
                    <a:pt x="30206" y="416"/>
                  </a:cubicBezTo>
                  <a:cubicBezTo>
                    <a:pt x="30349" y="511"/>
                    <a:pt x="30397" y="618"/>
                    <a:pt x="30373" y="689"/>
                  </a:cubicBezTo>
                  <a:cubicBezTo>
                    <a:pt x="30361" y="761"/>
                    <a:pt x="30325" y="808"/>
                    <a:pt x="30337" y="820"/>
                  </a:cubicBezTo>
                  <a:cubicBezTo>
                    <a:pt x="30337" y="820"/>
                    <a:pt x="30397" y="808"/>
                    <a:pt x="30444" y="713"/>
                  </a:cubicBezTo>
                  <a:cubicBezTo>
                    <a:pt x="30516" y="618"/>
                    <a:pt x="30456" y="416"/>
                    <a:pt x="30313" y="296"/>
                  </a:cubicBezTo>
                  <a:cubicBezTo>
                    <a:pt x="30159" y="165"/>
                    <a:pt x="29956" y="46"/>
                    <a:pt x="29670" y="11"/>
                  </a:cubicBezTo>
                  <a:cubicBezTo>
                    <a:pt x="29619" y="3"/>
                    <a:pt x="29570" y="0"/>
                    <a:pt x="295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485;p48">
              <a:extLst>
                <a:ext uri="{FF2B5EF4-FFF2-40B4-BE49-F238E27FC236}">
                  <a16:creationId xmlns:a16="http://schemas.microsoft.com/office/drawing/2014/main" id="{E9F9B4A0-4274-440E-B6F2-DDF1E7826DDD}"/>
                </a:ext>
              </a:extLst>
            </p:cNvPr>
            <p:cNvSpPr/>
            <p:nvPr/>
          </p:nvSpPr>
          <p:spPr>
            <a:xfrm>
              <a:off x="1903800" y="4157600"/>
              <a:ext cx="117300" cy="96225"/>
            </a:xfrm>
            <a:custGeom>
              <a:avLst/>
              <a:gdLst/>
              <a:ahLst/>
              <a:cxnLst/>
              <a:rect l="l" t="t" r="r" b="b"/>
              <a:pathLst>
                <a:path w="4692" h="3849" extrusionOk="0">
                  <a:moveTo>
                    <a:pt x="4477" y="1"/>
                  </a:moveTo>
                  <a:cubicBezTo>
                    <a:pt x="4164" y="1"/>
                    <a:pt x="3107" y="585"/>
                    <a:pt x="2013" y="1532"/>
                  </a:cubicBezTo>
                  <a:cubicBezTo>
                    <a:pt x="774" y="2592"/>
                    <a:pt x="0" y="3687"/>
                    <a:pt x="155" y="3830"/>
                  </a:cubicBezTo>
                  <a:cubicBezTo>
                    <a:pt x="168" y="3842"/>
                    <a:pt x="186" y="3848"/>
                    <a:pt x="209" y="3848"/>
                  </a:cubicBezTo>
                  <a:cubicBezTo>
                    <a:pt x="473" y="3848"/>
                    <a:pt x="1408" y="3067"/>
                    <a:pt x="2525" y="2115"/>
                  </a:cubicBezTo>
                  <a:cubicBezTo>
                    <a:pt x="3715" y="1079"/>
                    <a:pt x="4691" y="210"/>
                    <a:pt x="4560" y="32"/>
                  </a:cubicBezTo>
                  <a:cubicBezTo>
                    <a:pt x="4547" y="11"/>
                    <a:pt x="4518" y="1"/>
                    <a:pt x="4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486;p48">
              <a:extLst>
                <a:ext uri="{FF2B5EF4-FFF2-40B4-BE49-F238E27FC236}">
                  <a16:creationId xmlns:a16="http://schemas.microsoft.com/office/drawing/2014/main" id="{B3245F88-0459-48BB-BD42-9331FA82E530}"/>
                </a:ext>
              </a:extLst>
            </p:cNvPr>
            <p:cNvSpPr/>
            <p:nvPr/>
          </p:nvSpPr>
          <p:spPr>
            <a:xfrm>
              <a:off x="2025550" y="4354925"/>
              <a:ext cx="69950" cy="63225"/>
            </a:xfrm>
            <a:custGeom>
              <a:avLst/>
              <a:gdLst/>
              <a:ahLst/>
              <a:cxnLst/>
              <a:rect l="l" t="t" r="r" b="b"/>
              <a:pathLst>
                <a:path w="2798" h="2529" extrusionOk="0">
                  <a:moveTo>
                    <a:pt x="2550" y="1"/>
                  </a:moveTo>
                  <a:cubicBezTo>
                    <a:pt x="2301" y="1"/>
                    <a:pt x="1714" y="400"/>
                    <a:pt x="1119" y="985"/>
                  </a:cubicBezTo>
                  <a:cubicBezTo>
                    <a:pt x="429" y="1676"/>
                    <a:pt x="0" y="2342"/>
                    <a:pt x="143" y="2497"/>
                  </a:cubicBezTo>
                  <a:cubicBezTo>
                    <a:pt x="164" y="2518"/>
                    <a:pt x="196" y="2529"/>
                    <a:pt x="236" y="2529"/>
                  </a:cubicBezTo>
                  <a:cubicBezTo>
                    <a:pt x="485" y="2529"/>
                    <a:pt x="1072" y="2130"/>
                    <a:pt x="1667" y="1545"/>
                  </a:cubicBezTo>
                  <a:cubicBezTo>
                    <a:pt x="2357" y="866"/>
                    <a:pt x="2798" y="187"/>
                    <a:pt x="2643" y="32"/>
                  </a:cubicBezTo>
                  <a:cubicBezTo>
                    <a:pt x="2622" y="11"/>
                    <a:pt x="2590" y="1"/>
                    <a:pt x="2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487;p48">
              <a:extLst>
                <a:ext uri="{FF2B5EF4-FFF2-40B4-BE49-F238E27FC236}">
                  <a16:creationId xmlns:a16="http://schemas.microsoft.com/office/drawing/2014/main" id="{6D131388-86C4-4CAB-83DD-199A730DD0F9}"/>
                </a:ext>
              </a:extLst>
            </p:cNvPr>
            <p:cNvSpPr/>
            <p:nvPr/>
          </p:nvSpPr>
          <p:spPr>
            <a:xfrm>
              <a:off x="1924625" y="4280925"/>
              <a:ext cx="96475" cy="82650"/>
            </a:xfrm>
            <a:custGeom>
              <a:avLst/>
              <a:gdLst/>
              <a:ahLst/>
              <a:cxnLst/>
              <a:rect l="l" t="t" r="r" b="b"/>
              <a:pathLst>
                <a:path w="3859" h="3306" extrusionOk="0">
                  <a:moveTo>
                    <a:pt x="3628" y="0"/>
                  </a:moveTo>
                  <a:cubicBezTo>
                    <a:pt x="3355" y="0"/>
                    <a:pt x="2535" y="568"/>
                    <a:pt x="1668" y="1361"/>
                  </a:cubicBezTo>
                  <a:cubicBezTo>
                    <a:pt x="679" y="2266"/>
                    <a:pt x="1" y="3123"/>
                    <a:pt x="144" y="3278"/>
                  </a:cubicBezTo>
                  <a:cubicBezTo>
                    <a:pt x="160" y="3297"/>
                    <a:pt x="185" y="3306"/>
                    <a:pt x="219" y="3306"/>
                  </a:cubicBezTo>
                  <a:cubicBezTo>
                    <a:pt x="492" y="3306"/>
                    <a:pt x="1314" y="2738"/>
                    <a:pt x="2192" y="1945"/>
                  </a:cubicBezTo>
                  <a:cubicBezTo>
                    <a:pt x="3168" y="1040"/>
                    <a:pt x="3858" y="183"/>
                    <a:pt x="3704" y="28"/>
                  </a:cubicBezTo>
                  <a:cubicBezTo>
                    <a:pt x="3688" y="9"/>
                    <a:pt x="3662" y="0"/>
                    <a:pt x="3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488;p48">
              <a:extLst>
                <a:ext uri="{FF2B5EF4-FFF2-40B4-BE49-F238E27FC236}">
                  <a16:creationId xmlns:a16="http://schemas.microsoft.com/office/drawing/2014/main" id="{5D7D95D1-6A57-41C8-BBD6-12250F927F0F}"/>
                </a:ext>
              </a:extLst>
            </p:cNvPr>
            <p:cNvSpPr/>
            <p:nvPr/>
          </p:nvSpPr>
          <p:spPr>
            <a:xfrm>
              <a:off x="2132700" y="4076075"/>
              <a:ext cx="74725" cy="66125"/>
            </a:xfrm>
            <a:custGeom>
              <a:avLst/>
              <a:gdLst/>
              <a:ahLst/>
              <a:cxnLst/>
              <a:rect l="l" t="t" r="r" b="b"/>
              <a:pathLst>
                <a:path w="2989" h="2645" extrusionOk="0">
                  <a:moveTo>
                    <a:pt x="2756" y="0"/>
                  </a:moveTo>
                  <a:cubicBezTo>
                    <a:pt x="2501" y="0"/>
                    <a:pt x="1877" y="423"/>
                    <a:pt x="1227" y="1042"/>
                  </a:cubicBezTo>
                  <a:cubicBezTo>
                    <a:pt x="488" y="1757"/>
                    <a:pt x="0" y="2459"/>
                    <a:pt x="155" y="2614"/>
                  </a:cubicBezTo>
                  <a:cubicBezTo>
                    <a:pt x="174" y="2635"/>
                    <a:pt x="203" y="2644"/>
                    <a:pt x="241" y="2644"/>
                  </a:cubicBezTo>
                  <a:cubicBezTo>
                    <a:pt x="491" y="2644"/>
                    <a:pt x="1122" y="2222"/>
                    <a:pt x="1762" y="1602"/>
                  </a:cubicBezTo>
                  <a:cubicBezTo>
                    <a:pt x="2513" y="888"/>
                    <a:pt x="2989" y="185"/>
                    <a:pt x="2846" y="30"/>
                  </a:cubicBezTo>
                  <a:cubicBezTo>
                    <a:pt x="2825" y="10"/>
                    <a:pt x="2795" y="0"/>
                    <a:pt x="27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489;p48">
              <a:extLst>
                <a:ext uri="{FF2B5EF4-FFF2-40B4-BE49-F238E27FC236}">
                  <a16:creationId xmlns:a16="http://schemas.microsoft.com/office/drawing/2014/main" id="{FC21FF29-56F0-4550-BA3B-779D51C226E1}"/>
                </a:ext>
              </a:extLst>
            </p:cNvPr>
            <p:cNvSpPr/>
            <p:nvPr/>
          </p:nvSpPr>
          <p:spPr>
            <a:xfrm>
              <a:off x="1975525" y="3993625"/>
              <a:ext cx="106900" cy="87350"/>
            </a:xfrm>
            <a:custGeom>
              <a:avLst/>
              <a:gdLst/>
              <a:ahLst/>
              <a:cxnLst/>
              <a:rect l="l" t="t" r="r" b="b"/>
              <a:pathLst>
                <a:path w="4276" h="3494" extrusionOk="0">
                  <a:moveTo>
                    <a:pt x="4063" y="1"/>
                  </a:moveTo>
                  <a:cubicBezTo>
                    <a:pt x="3799" y="1"/>
                    <a:pt x="2946" y="692"/>
                    <a:pt x="1953" y="1542"/>
                  </a:cubicBezTo>
                  <a:cubicBezTo>
                    <a:pt x="870" y="2483"/>
                    <a:pt x="1" y="3281"/>
                    <a:pt x="120" y="3459"/>
                  </a:cubicBezTo>
                  <a:cubicBezTo>
                    <a:pt x="135" y="3482"/>
                    <a:pt x="166" y="3493"/>
                    <a:pt x="212" y="3493"/>
                  </a:cubicBezTo>
                  <a:cubicBezTo>
                    <a:pt x="521" y="3493"/>
                    <a:pt x="1479" y="2978"/>
                    <a:pt x="2465" y="2138"/>
                  </a:cubicBezTo>
                  <a:cubicBezTo>
                    <a:pt x="3585" y="1161"/>
                    <a:pt x="4275" y="161"/>
                    <a:pt x="4120" y="18"/>
                  </a:cubicBezTo>
                  <a:cubicBezTo>
                    <a:pt x="4106" y="6"/>
                    <a:pt x="4087" y="1"/>
                    <a:pt x="40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490;p48">
              <a:extLst>
                <a:ext uri="{FF2B5EF4-FFF2-40B4-BE49-F238E27FC236}">
                  <a16:creationId xmlns:a16="http://schemas.microsoft.com/office/drawing/2014/main" id="{9B3BF570-728D-4614-B3AE-8DEAB1AA9469}"/>
                </a:ext>
              </a:extLst>
            </p:cNvPr>
            <p:cNvSpPr/>
            <p:nvPr/>
          </p:nvSpPr>
          <p:spPr>
            <a:xfrm>
              <a:off x="1819275" y="3967925"/>
              <a:ext cx="124725" cy="112550"/>
            </a:xfrm>
            <a:custGeom>
              <a:avLst/>
              <a:gdLst/>
              <a:ahLst/>
              <a:cxnLst/>
              <a:rect l="l" t="t" r="r" b="b"/>
              <a:pathLst>
                <a:path w="4989" h="4502" extrusionOk="0">
                  <a:moveTo>
                    <a:pt x="4783" y="0"/>
                  </a:moveTo>
                  <a:cubicBezTo>
                    <a:pt x="4486" y="0"/>
                    <a:pt x="3334" y="743"/>
                    <a:pt x="2143" y="1880"/>
                  </a:cubicBezTo>
                  <a:cubicBezTo>
                    <a:pt x="833" y="3118"/>
                    <a:pt x="0" y="4344"/>
                    <a:pt x="167" y="4487"/>
                  </a:cubicBezTo>
                  <a:cubicBezTo>
                    <a:pt x="178" y="4497"/>
                    <a:pt x="192" y="4501"/>
                    <a:pt x="211" y="4501"/>
                  </a:cubicBezTo>
                  <a:cubicBezTo>
                    <a:pt x="475" y="4501"/>
                    <a:pt x="1488" y="3574"/>
                    <a:pt x="2679" y="2439"/>
                  </a:cubicBezTo>
                  <a:cubicBezTo>
                    <a:pt x="3965" y="1213"/>
                    <a:pt x="4989" y="201"/>
                    <a:pt x="4846" y="22"/>
                  </a:cubicBezTo>
                  <a:cubicBezTo>
                    <a:pt x="4834" y="7"/>
                    <a:pt x="4813" y="0"/>
                    <a:pt x="47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491;p48">
              <a:extLst>
                <a:ext uri="{FF2B5EF4-FFF2-40B4-BE49-F238E27FC236}">
                  <a16:creationId xmlns:a16="http://schemas.microsoft.com/office/drawing/2014/main" id="{8538B64F-0079-47FE-9323-BD71BB2C19A1}"/>
                </a:ext>
              </a:extLst>
            </p:cNvPr>
            <p:cNvSpPr/>
            <p:nvPr/>
          </p:nvSpPr>
          <p:spPr>
            <a:xfrm>
              <a:off x="2203525" y="3909250"/>
              <a:ext cx="92600" cy="86325"/>
            </a:xfrm>
            <a:custGeom>
              <a:avLst/>
              <a:gdLst/>
              <a:ahLst/>
              <a:cxnLst/>
              <a:rect l="l" t="t" r="r" b="b"/>
              <a:pathLst>
                <a:path w="3704" h="3453" extrusionOk="0">
                  <a:moveTo>
                    <a:pt x="3493" y="1"/>
                  </a:moveTo>
                  <a:cubicBezTo>
                    <a:pt x="3227" y="1"/>
                    <a:pt x="2419" y="606"/>
                    <a:pt x="1573" y="1453"/>
                  </a:cubicBezTo>
                  <a:cubicBezTo>
                    <a:pt x="632" y="2393"/>
                    <a:pt x="1" y="3274"/>
                    <a:pt x="144" y="3429"/>
                  </a:cubicBezTo>
                  <a:cubicBezTo>
                    <a:pt x="159" y="3445"/>
                    <a:pt x="182" y="3452"/>
                    <a:pt x="212" y="3452"/>
                  </a:cubicBezTo>
                  <a:cubicBezTo>
                    <a:pt x="478" y="3452"/>
                    <a:pt x="1286" y="2847"/>
                    <a:pt x="2132" y="2000"/>
                  </a:cubicBezTo>
                  <a:cubicBezTo>
                    <a:pt x="3073" y="1060"/>
                    <a:pt x="3704" y="167"/>
                    <a:pt x="3561" y="24"/>
                  </a:cubicBezTo>
                  <a:cubicBezTo>
                    <a:pt x="3545" y="8"/>
                    <a:pt x="3523" y="1"/>
                    <a:pt x="34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492;p48">
              <a:extLst>
                <a:ext uri="{FF2B5EF4-FFF2-40B4-BE49-F238E27FC236}">
                  <a16:creationId xmlns:a16="http://schemas.microsoft.com/office/drawing/2014/main" id="{2727A576-C788-40D7-B852-ACFF8B6A6148}"/>
                </a:ext>
              </a:extLst>
            </p:cNvPr>
            <p:cNvSpPr/>
            <p:nvPr/>
          </p:nvSpPr>
          <p:spPr>
            <a:xfrm>
              <a:off x="2075550" y="3852025"/>
              <a:ext cx="119975" cy="84875"/>
            </a:xfrm>
            <a:custGeom>
              <a:avLst/>
              <a:gdLst/>
              <a:ahLst/>
              <a:cxnLst/>
              <a:rect l="l" t="t" r="r" b="b"/>
              <a:pathLst>
                <a:path w="4799" h="3395" extrusionOk="0">
                  <a:moveTo>
                    <a:pt x="4585" y="0"/>
                  </a:moveTo>
                  <a:cubicBezTo>
                    <a:pt x="4247" y="0"/>
                    <a:pt x="3218" y="500"/>
                    <a:pt x="2120" y="1301"/>
                  </a:cubicBezTo>
                  <a:cubicBezTo>
                    <a:pt x="846" y="2242"/>
                    <a:pt x="0" y="3206"/>
                    <a:pt x="131" y="3373"/>
                  </a:cubicBezTo>
                  <a:cubicBezTo>
                    <a:pt x="145" y="3388"/>
                    <a:pt x="167" y="3395"/>
                    <a:pt x="197" y="3395"/>
                  </a:cubicBezTo>
                  <a:cubicBezTo>
                    <a:pt x="480" y="3395"/>
                    <a:pt x="1454" y="2761"/>
                    <a:pt x="2584" y="1932"/>
                  </a:cubicBezTo>
                  <a:cubicBezTo>
                    <a:pt x="3822" y="1027"/>
                    <a:pt x="4799" y="217"/>
                    <a:pt x="4691" y="39"/>
                  </a:cubicBezTo>
                  <a:cubicBezTo>
                    <a:pt x="4675" y="13"/>
                    <a:pt x="4639" y="0"/>
                    <a:pt x="4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493;p48">
              <a:extLst>
                <a:ext uri="{FF2B5EF4-FFF2-40B4-BE49-F238E27FC236}">
                  <a16:creationId xmlns:a16="http://schemas.microsoft.com/office/drawing/2014/main" id="{067F7701-D5DF-4544-B058-600FA4840FB6}"/>
                </a:ext>
              </a:extLst>
            </p:cNvPr>
            <p:cNvSpPr/>
            <p:nvPr/>
          </p:nvSpPr>
          <p:spPr>
            <a:xfrm>
              <a:off x="2110375" y="4191375"/>
              <a:ext cx="80675" cy="83450"/>
            </a:xfrm>
            <a:custGeom>
              <a:avLst/>
              <a:gdLst/>
              <a:ahLst/>
              <a:cxnLst/>
              <a:rect l="l" t="t" r="r" b="b"/>
              <a:pathLst>
                <a:path w="3227" h="3338" extrusionOk="0">
                  <a:moveTo>
                    <a:pt x="3009" y="0"/>
                  </a:moveTo>
                  <a:cubicBezTo>
                    <a:pt x="2745" y="0"/>
                    <a:pt x="1980" y="524"/>
                    <a:pt x="1262" y="1348"/>
                  </a:cubicBezTo>
                  <a:cubicBezTo>
                    <a:pt x="429" y="2276"/>
                    <a:pt x="0" y="3205"/>
                    <a:pt x="179" y="3324"/>
                  </a:cubicBezTo>
                  <a:cubicBezTo>
                    <a:pt x="192" y="3333"/>
                    <a:pt x="209" y="3337"/>
                    <a:pt x="228" y="3337"/>
                  </a:cubicBezTo>
                  <a:cubicBezTo>
                    <a:pt x="463" y="3337"/>
                    <a:pt x="1108" y="2685"/>
                    <a:pt x="1846" y="1860"/>
                  </a:cubicBezTo>
                  <a:cubicBezTo>
                    <a:pt x="2632" y="967"/>
                    <a:pt x="3227" y="193"/>
                    <a:pt x="3084" y="26"/>
                  </a:cubicBezTo>
                  <a:cubicBezTo>
                    <a:pt x="3068" y="9"/>
                    <a:pt x="3042" y="0"/>
                    <a:pt x="30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494;p48">
              <a:extLst>
                <a:ext uri="{FF2B5EF4-FFF2-40B4-BE49-F238E27FC236}">
                  <a16:creationId xmlns:a16="http://schemas.microsoft.com/office/drawing/2014/main" id="{F1A2961E-C08D-4022-85DE-673423D86951}"/>
                </a:ext>
              </a:extLst>
            </p:cNvPr>
            <p:cNvSpPr/>
            <p:nvPr/>
          </p:nvSpPr>
          <p:spPr>
            <a:xfrm>
              <a:off x="2300875" y="4018025"/>
              <a:ext cx="73850" cy="70875"/>
            </a:xfrm>
            <a:custGeom>
              <a:avLst/>
              <a:gdLst/>
              <a:ahLst/>
              <a:cxnLst/>
              <a:rect l="l" t="t" r="r" b="b"/>
              <a:pathLst>
                <a:path w="2954" h="2835" extrusionOk="0">
                  <a:moveTo>
                    <a:pt x="2713" y="1"/>
                  </a:moveTo>
                  <a:cubicBezTo>
                    <a:pt x="2481" y="1"/>
                    <a:pt x="1922" y="553"/>
                    <a:pt x="1274" y="1233"/>
                  </a:cubicBezTo>
                  <a:cubicBezTo>
                    <a:pt x="572" y="1983"/>
                    <a:pt x="0" y="2626"/>
                    <a:pt x="131" y="2793"/>
                  </a:cubicBezTo>
                  <a:cubicBezTo>
                    <a:pt x="152" y="2821"/>
                    <a:pt x="189" y="2835"/>
                    <a:pt x="241" y="2835"/>
                  </a:cubicBezTo>
                  <a:cubicBezTo>
                    <a:pt x="519" y="2835"/>
                    <a:pt x="1202" y="2441"/>
                    <a:pt x="1834" y="1769"/>
                  </a:cubicBezTo>
                  <a:cubicBezTo>
                    <a:pt x="2596" y="971"/>
                    <a:pt x="2953" y="126"/>
                    <a:pt x="2774" y="19"/>
                  </a:cubicBezTo>
                  <a:cubicBezTo>
                    <a:pt x="2758" y="6"/>
                    <a:pt x="2737" y="1"/>
                    <a:pt x="27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495;p48">
              <a:extLst>
                <a:ext uri="{FF2B5EF4-FFF2-40B4-BE49-F238E27FC236}">
                  <a16:creationId xmlns:a16="http://schemas.microsoft.com/office/drawing/2014/main" id="{DE165D5C-BC6B-47FC-A52F-0A6B0EFE57A2}"/>
                </a:ext>
              </a:extLst>
            </p:cNvPr>
            <p:cNvSpPr/>
            <p:nvPr/>
          </p:nvSpPr>
          <p:spPr>
            <a:xfrm>
              <a:off x="2393450" y="3828175"/>
              <a:ext cx="116100" cy="85650"/>
            </a:xfrm>
            <a:custGeom>
              <a:avLst/>
              <a:gdLst/>
              <a:ahLst/>
              <a:cxnLst/>
              <a:rect l="l" t="t" r="r" b="b"/>
              <a:pathLst>
                <a:path w="4644" h="3426" extrusionOk="0">
                  <a:moveTo>
                    <a:pt x="4435" y="1"/>
                  </a:moveTo>
                  <a:cubicBezTo>
                    <a:pt x="4139" y="1"/>
                    <a:pt x="3163" y="574"/>
                    <a:pt x="2084" y="1410"/>
                  </a:cubicBezTo>
                  <a:cubicBezTo>
                    <a:pt x="881" y="2338"/>
                    <a:pt x="0" y="3219"/>
                    <a:pt x="131" y="3398"/>
                  </a:cubicBezTo>
                  <a:cubicBezTo>
                    <a:pt x="145" y="3416"/>
                    <a:pt x="171" y="3425"/>
                    <a:pt x="208" y="3425"/>
                  </a:cubicBezTo>
                  <a:cubicBezTo>
                    <a:pt x="501" y="3425"/>
                    <a:pt x="1479" y="2844"/>
                    <a:pt x="2560" y="2017"/>
                  </a:cubicBezTo>
                  <a:cubicBezTo>
                    <a:pt x="3774" y="1088"/>
                    <a:pt x="4644" y="195"/>
                    <a:pt x="4513" y="28"/>
                  </a:cubicBezTo>
                  <a:cubicBezTo>
                    <a:pt x="4498" y="10"/>
                    <a:pt x="4472" y="1"/>
                    <a:pt x="4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496;p48">
              <a:extLst>
                <a:ext uri="{FF2B5EF4-FFF2-40B4-BE49-F238E27FC236}">
                  <a16:creationId xmlns:a16="http://schemas.microsoft.com/office/drawing/2014/main" id="{26A6890D-862A-46A7-985C-3BA94402D4D8}"/>
                </a:ext>
              </a:extLst>
            </p:cNvPr>
            <p:cNvSpPr/>
            <p:nvPr/>
          </p:nvSpPr>
          <p:spPr>
            <a:xfrm>
              <a:off x="2530650" y="3836875"/>
              <a:ext cx="85750" cy="55175"/>
            </a:xfrm>
            <a:custGeom>
              <a:avLst/>
              <a:gdLst/>
              <a:ahLst/>
              <a:cxnLst/>
              <a:rect l="l" t="t" r="r" b="b"/>
              <a:pathLst>
                <a:path w="3430" h="2207" extrusionOk="0">
                  <a:moveTo>
                    <a:pt x="3176" y="0"/>
                  </a:moveTo>
                  <a:cubicBezTo>
                    <a:pt x="2887" y="0"/>
                    <a:pt x="2218" y="301"/>
                    <a:pt x="1501" y="776"/>
                  </a:cubicBezTo>
                  <a:cubicBezTo>
                    <a:pt x="620" y="1359"/>
                    <a:pt x="1" y="1978"/>
                    <a:pt x="120" y="2157"/>
                  </a:cubicBezTo>
                  <a:cubicBezTo>
                    <a:pt x="140" y="2190"/>
                    <a:pt x="185" y="2206"/>
                    <a:pt x="251" y="2206"/>
                  </a:cubicBezTo>
                  <a:cubicBezTo>
                    <a:pt x="536" y="2206"/>
                    <a:pt x="1213" y="1905"/>
                    <a:pt x="1930" y="1431"/>
                  </a:cubicBezTo>
                  <a:cubicBezTo>
                    <a:pt x="2811" y="847"/>
                    <a:pt x="3430" y="228"/>
                    <a:pt x="3311" y="50"/>
                  </a:cubicBezTo>
                  <a:cubicBezTo>
                    <a:pt x="3289" y="16"/>
                    <a:pt x="3242" y="0"/>
                    <a:pt x="3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497;p48">
              <a:extLst>
                <a:ext uri="{FF2B5EF4-FFF2-40B4-BE49-F238E27FC236}">
                  <a16:creationId xmlns:a16="http://schemas.microsoft.com/office/drawing/2014/main" id="{03AD776E-FA52-4D3E-A42B-A0019270F56A}"/>
                </a:ext>
              </a:extLst>
            </p:cNvPr>
            <p:cNvSpPr/>
            <p:nvPr/>
          </p:nvSpPr>
          <p:spPr>
            <a:xfrm>
              <a:off x="2800350" y="3738625"/>
              <a:ext cx="49125" cy="29550"/>
            </a:xfrm>
            <a:custGeom>
              <a:avLst/>
              <a:gdLst/>
              <a:ahLst/>
              <a:cxnLst/>
              <a:rect l="l" t="t" r="r" b="b"/>
              <a:pathLst>
                <a:path w="1965" h="1182" extrusionOk="0">
                  <a:moveTo>
                    <a:pt x="1733" y="1"/>
                  </a:moveTo>
                  <a:cubicBezTo>
                    <a:pt x="1528" y="1"/>
                    <a:pt x="1212" y="150"/>
                    <a:pt x="869" y="312"/>
                  </a:cubicBezTo>
                  <a:cubicBezTo>
                    <a:pt x="417" y="539"/>
                    <a:pt x="0" y="717"/>
                    <a:pt x="0" y="943"/>
                  </a:cubicBezTo>
                  <a:cubicBezTo>
                    <a:pt x="12" y="1051"/>
                    <a:pt x="143" y="1134"/>
                    <a:pt x="369" y="1170"/>
                  </a:cubicBezTo>
                  <a:cubicBezTo>
                    <a:pt x="414" y="1177"/>
                    <a:pt x="464" y="1181"/>
                    <a:pt x="517" y="1181"/>
                  </a:cubicBezTo>
                  <a:cubicBezTo>
                    <a:pt x="714" y="1181"/>
                    <a:pt x="958" y="1128"/>
                    <a:pt x="1203" y="1015"/>
                  </a:cubicBezTo>
                  <a:cubicBezTo>
                    <a:pt x="1500" y="872"/>
                    <a:pt x="1726" y="658"/>
                    <a:pt x="1845" y="467"/>
                  </a:cubicBezTo>
                  <a:cubicBezTo>
                    <a:pt x="1953" y="277"/>
                    <a:pt x="1965" y="122"/>
                    <a:pt x="1893" y="51"/>
                  </a:cubicBezTo>
                  <a:cubicBezTo>
                    <a:pt x="1853" y="16"/>
                    <a:pt x="1799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498;p48">
              <a:extLst>
                <a:ext uri="{FF2B5EF4-FFF2-40B4-BE49-F238E27FC236}">
                  <a16:creationId xmlns:a16="http://schemas.microsoft.com/office/drawing/2014/main" id="{3E006B68-A601-4D9A-8510-5958EFA751C5}"/>
                </a:ext>
              </a:extLst>
            </p:cNvPr>
            <p:cNvSpPr/>
            <p:nvPr/>
          </p:nvSpPr>
          <p:spPr>
            <a:xfrm>
              <a:off x="2062750" y="4526125"/>
              <a:ext cx="68775" cy="135700"/>
            </a:xfrm>
            <a:custGeom>
              <a:avLst/>
              <a:gdLst/>
              <a:ahLst/>
              <a:cxnLst/>
              <a:rect l="l" t="t" r="r" b="b"/>
              <a:pathLst>
                <a:path w="2751" h="5428" extrusionOk="0">
                  <a:moveTo>
                    <a:pt x="2534" y="1"/>
                  </a:moveTo>
                  <a:cubicBezTo>
                    <a:pt x="2307" y="1"/>
                    <a:pt x="1569" y="1068"/>
                    <a:pt x="929" y="2519"/>
                  </a:cubicBezTo>
                  <a:cubicBezTo>
                    <a:pt x="274" y="4031"/>
                    <a:pt x="0" y="5353"/>
                    <a:pt x="191" y="5424"/>
                  </a:cubicBezTo>
                  <a:cubicBezTo>
                    <a:pt x="197" y="5426"/>
                    <a:pt x="204" y="5427"/>
                    <a:pt x="210" y="5427"/>
                  </a:cubicBezTo>
                  <a:cubicBezTo>
                    <a:pt x="440" y="5427"/>
                    <a:pt x="1019" y="4274"/>
                    <a:pt x="1643" y="2840"/>
                  </a:cubicBezTo>
                  <a:cubicBezTo>
                    <a:pt x="2286" y="1352"/>
                    <a:pt x="2751" y="114"/>
                    <a:pt x="2560" y="7"/>
                  </a:cubicBezTo>
                  <a:cubicBezTo>
                    <a:pt x="2552" y="3"/>
                    <a:pt x="2544" y="1"/>
                    <a:pt x="2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499;p48">
              <a:extLst>
                <a:ext uri="{FF2B5EF4-FFF2-40B4-BE49-F238E27FC236}">
                  <a16:creationId xmlns:a16="http://schemas.microsoft.com/office/drawing/2014/main" id="{9D01D9E8-D1AE-47F2-A331-267D90CD57E0}"/>
                </a:ext>
              </a:extLst>
            </p:cNvPr>
            <p:cNvSpPr/>
            <p:nvPr/>
          </p:nvSpPr>
          <p:spPr>
            <a:xfrm>
              <a:off x="2187175" y="4323850"/>
              <a:ext cx="32450" cy="40050"/>
            </a:xfrm>
            <a:custGeom>
              <a:avLst/>
              <a:gdLst/>
              <a:ahLst/>
              <a:cxnLst/>
              <a:rect l="l" t="t" r="r" b="b"/>
              <a:pathLst>
                <a:path w="1298" h="1602" extrusionOk="0">
                  <a:moveTo>
                    <a:pt x="1019" y="1"/>
                  </a:moveTo>
                  <a:cubicBezTo>
                    <a:pt x="820" y="1"/>
                    <a:pt x="533" y="235"/>
                    <a:pt x="322" y="597"/>
                  </a:cubicBezTo>
                  <a:cubicBezTo>
                    <a:pt x="60" y="1025"/>
                    <a:pt x="0" y="1466"/>
                    <a:pt x="191" y="1573"/>
                  </a:cubicBezTo>
                  <a:cubicBezTo>
                    <a:pt x="220" y="1593"/>
                    <a:pt x="254" y="1602"/>
                    <a:pt x="292" y="1602"/>
                  </a:cubicBezTo>
                  <a:cubicBezTo>
                    <a:pt x="484" y="1602"/>
                    <a:pt x="769" y="1360"/>
                    <a:pt x="988" y="1002"/>
                  </a:cubicBezTo>
                  <a:cubicBezTo>
                    <a:pt x="1238" y="573"/>
                    <a:pt x="1298" y="132"/>
                    <a:pt x="1119" y="25"/>
                  </a:cubicBezTo>
                  <a:cubicBezTo>
                    <a:pt x="1090" y="9"/>
                    <a:pt x="1056" y="1"/>
                    <a:pt x="1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500;p48">
              <a:extLst>
                <a:ext uri="{FF2B5EF4-FFF2-40B4-BE49-F238E27FC236}">
                  <a16:creationId xmlns:a16="http://schemas.microsoft.com/office/drawing/2014/main" id="{BD71E6CD-C927-42E4-8C22-ED2C9BC1D67C}"/>
                </a:ext>
              </a:extLst>
            </p:cNvPr>
            <p:cNvSpPr/>
            <p:nvPr/>
          </p:nvSpPr>
          <p:spPr>
            <a:xfrm>
              <a:off x="1895475" y="4564500"/>
              <a:ext cx="56275" cy="101000"/>
            </a:xfrm>
            <a:custGeom>
              <a:avLst/>
              <a:gdLst/>
              <a:ahLst/>
              <a:cxnLst/>
              <a:rect l="l" t="t" r="r" b="b"/>
              <a:pathLst>
                <a:path w="2251" h="4040" extrusionOk="0">
                  <a:moveTo>
                    <a:pt x="2027" y="0"/>
                  </a:moveTo>
                  <a:cubicBezTo>
                    <a:pt x="1809" y="0"/>
                    <a:pt x="1259" y="804"/>
                    <a:pt x="774" y="1853"/>
                  </a:cubicBezTo>
                  <a:cubicBezTo>
                    <a:pt x="262" y="2972"/>
                    <a:pt x="0" y="3949"/>
                    <a:pt x="191" y="4032"/>
                  </a:cubicBezTo>
                  <a:cubicBezTo>
                    <a:pt x="201" y="4037"/>
                    <a:pt x="213" y="4039"/>
                    <a:pt x="225" y="4039"/>
                  </a:cubicBezTo>
                  <a:cubicBezTo>
                    <a:pt x="452" y="4039"/>
                    <a:pt x="991" y="3236"/>
                    <a:pt x="1476" y="2186"/>
                  </a:cubicBezTo>
                  <a:cubicBezTo>
                    <a:pt x="2000" y="1067"/>
                    <a:pt x="2250" y="91"/>
                    <a:pt x="2060" y="8"/>
                  </a:cubicBezTo>
                  <a:cubicBezTo>
                    <a:pt x="2050" y="3"/>
                    <a:pt x="2039" y="0"/>
                    <a:pt x="20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501;p48">
              <a:extLst>
                <a:ext uri="{FF2B5EF4-FFF2-40B4-BE49-F238E27FC236}">
                  <a16:creationId xmlns:a16="http://schemas.microsoft.com/office/drawing/2014/main" id="{9DD3ACB7-5710-4830-A71E-50F5769A13CA}"/>
                </a:ext>
              </a:extLst>
            </p:cNvPr>
            <p:cNvSpPr/>
            <p:nvPr/>
          </p:nvSpPr>
          <p:spPr>
            <a:xfrm>
              <a:off x="1732950" y="4526075"/>
              <a:ext cx="56875" cy="69425"/>
            </a:xfrm>
            <a:custGeom>
              <a:avLst/>
              <a:gdLst/>
              <a:ahLst/>
              <a:cxnLst/>
              <a:rect l="l" t="t" r="r" b="b"/>
              <a:pathLst>
                <a:path w="2275" h="2777" extrusionOk="0">
                  <a:moveTo>
                    <a:pt x="2038" y="0"/>
                  </a:moveTo>
                  <a:cubicBezTo>
                    <a:pt x="1807" y="0"/>
                    <a:pt x="1290" y="482"/>
                    <a:pt x="822" y="1164"/>
                  </a:cubicBezTo>
                  <a:cubicBezTo>
                    <a:pt x="286" y="1926"/>
                    <a:pt x="0" y="2640"/>
                    <a:pt x="167" y="2759"/>
                  </a:cubicBezTo>
                  <a:cubicBezTo>
                    <a:pt x="184" y="2771"/>
                    <a:pt x="205" y="2776"/>
                    <a:pt x="230" y="2776"/>
                  </a:cubicBezTo>
                  <a:cubicBezTo>
                    <a:pt x="456" y="2776"/>
                    <a:pt x="969" y="2293"/>
                    <a:pt x="1453" y="1616"/>
                  </a:cubicBezTo>
                  <a:cubicBezTo>
                    <a:pt x="1989" y="854"/>
                    <a:pt x="2274" y="140"/>
                    <a:pt x="2108" y="21"/>
                  </a:cubicBezTo>
                  <a:cubicBezTo>
                    <a:pt x="2089" y="7"/>
                    <a:pt x="2066" y="0"/>
                    <a:pt x="20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502;p48">
              <a:extLst>
                <a:ext uri="{FF2B5EF4-FFF2-40B4-BE49-F238E27FC236}">
                  <a16:creationId xmlns:a16="http://schemas.microsoft.com/office/drawing/2014/main" id="{4C54F113-A077-4C38-AC14-6AB3670E84A7}"/>
                </a:ext>
              </a:extLst>
            </p:cNvPr>
            <p:cNvSpPr/>
            <p:nvPr/>
          </p:nvSpPr>
          <p:spPr>
            <a:xfrm>
              <a:off x="1838025" y="4428725"/>
              <a:ext cx="75325" cy="108825"/>
            </a:xfrm>
            <a:custGeom>
              <a:avLst/>
              <a:gdLst/>
              <a:ahLst/>
              <a:cxnLst/>
              <a:rect l="l" t="t" r="r" b="b"/>
              <a:pathLst>
                <a:path w="3013" h="4353" extrusionOk="0">
                  <a:moveTo>
                    <a:pt x="2799" y="1"/>
                  </a:moveTo>
                  <a:cubicBezTo>
                    <a:pt x="2572" y="1"/>
                    <a:pt x="1865" y="849"/>
                    <a:pt x="1179" y="1974"/>
                  </a:cubicBezTo>
                  <a:cubicBezTo>
                    <a:pt x="441" y="3176"/>
                    <a:pt x="0" y="4236"/>
                    <a:pt x="179" y="4343"/>
                  </a:cubicBezTo>
                  <a:cubicBezTo>
                    <a:pt x="189" y="4349"/>
                    <a:pt x="202" y="4352"/>
                    <a:pt x="216" y="4352"/>
                  </a:cubicBezTo>
                  <a:cubicBezTo>
                    <a:pt x="452" y="4352"/>
                    <a:pt x="1149" y="3514"/>
                    <a:pt x="1846" y="2379"/>
                  </a:cubicBezTo>
                  <a:cubicBezTo>
                    <a:pt x="2572" y="1188"/>
                    <a:pt x="3012" y="128"/>
                    <a:pt x="2834" y="9"/>
                  </a:cubicBezTo>
                  <a:cubicBezTo>
                    <a:pt x="2824" y="3"/>
                    <a:pt x="2812" y="1"/>
                    <a:pt x="27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503;p48">
              <a:extLst>
                <a:ext uri="{FF2B5EF4-FFF2-40B4-BE49-F238E27FC236}">
                  <a16:creationId xmlns:a16="http://schemas.microsoft.com/office/drawing/2014/main" id="{6B58151C-41CD-4D59-B964-8B5359404180}"/>
                </a:ext>
              </a:extLst>
            </p:cNvPr>
            <p:cNvSpPr/>
            <p:nvPr/>
          </p:nvSpPr>
          <p:spPr>
            <a:xfrm>
              <a:off x="1710925" y="4323300"/>
              <a:ext cx="96450" cy="86600"/>
            </a:xfrm>
            <a:custGeom>
              <a:avLst/>
              <a:gdLst/>
              <a:ahLst/>
              <a:cxnLst/>
              <a:rect l="l" t="t" r="r" b="b"/>
              <a:pathLst>
                <a:path w="3858" h="3464" extrusionOk="0">
                  <a:moveTo>
                    <a:pt x="3646" y="1"/>
                  </a:moveTo>
                  <a:cubicBezTo>
                    <a:pt x="3376" y="1"/>
                    <a:pt x="2546" y="606"/>
                    <a:pt x="1667" y="1452"/>
                  </a:cubicBezTo>
                  <a:cubicBezTo>
                    <a:pt x="679" y="2393"/>
                    <a:pt x="0" y="3286"/>
                    <a:pt x="155" y="3441"/>
                  </a:cubicBezTo>
                  <a:cubicBezTo>
                    <a:pt x="169" y="3456"/>
                    <a:pt x="191" y="3464"/>
                    <a:pt x="220" y="3464"/>
                  </a:cubicBezTo>
                  <a:cubicBezTo>
                    <a:pt x="482" y="3464"/>
                    <a:pt x="1314" y="2858"/>
                    <a:pt x="2203" y="2012"/>
                  </a:cubicBezTo>
                  <a:cubicBezTo>
                    <a:pt x="3179" y="1071"/>
                    <a:pt x="3858" y="178"/>
                    <a:pt x="3715" y="24"/>
                  </a:cubicBezTo>
                  <a:cubicBezTo>
                    <a:pt x="3699" y="8"/>
                    <a:pt x="3676" y="1"/>
                    <a:pt x="36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504;p48">
              <a:extLst>
                <a:ext uri="{FF2B5EF4-FFF2-40B4-BE49-F238E27FC236}">
                  <a16:creationId xmlns:a16="http://schemas.microsoft.com/office/drawing/2014/main" id="{DC190A18-81BA-44F6-82A3-9E73ADD2BB5D}"/>
                </a:ext>
              </a:extLst>
            </p:cNvPr>
            <p:cNvSpPr/>
            <p:nvPr/>
          </p:nvSpPr>
          <p:spPr>
            <a:xfrm>
              <a:off x="1574875" y="4556900"/>
              <a:ext cx="78925" cy="140000"/>
            </a:xfrm>
            <a:custGeom>
              <a:avLst/>
              <a:gdLst/>
              <a:ahLst/>
              <a:cxnLst/>
              <a:rect l="l" t="t" r="r" b="b"/>
              <a:pathLst>
                <a:path w="3157" h="5600" extrusionOk="0">
                  <a:moveTo>
                    <a:pt x="2937" y="0"/>
                  </a:moveTo>
                  <a:cubicBezTo>
                    <a:pt x="2686" y="0"/>
                    <a:pt x="1689" y="973"/>
                    <a:pt x="953" y="2479"/>
                  </a:cubicBezTo>
                  <a:cubicBezTo>
                    <a:pt x="144" y="4086"/>
                    <a:pt x="1" y="5550"/>
                    <a:pt x="203" y="5598"/>
                  </a:cubicBezTo>
                  <a:cubicBezTo>
                    <a:pt x="207" y="5599"/>
                    <a:pt x="211" y="5599"/>
                    <a:pt x="215" y="5599"/>
                  </a:cubicBezTo>
                  <a:cubicBezTo>
                    <a:pt x="434" y="5599"/>
                    <a:pt x="896" y="4309"/>
                    <a:pt x="1644" y="2836"/>
                  </a:cubicBezTo>
                  <a:cubicBezTo>
                    <a:pt x="2394" y="1324"/>
                    <a:pt x="3156" y="157"/>
                    <a:pt x="2978" y="14"/>
                  </a:cubicBezTo>
                  <a:cubicBezTo>
                    <a:pt x="2968" y="5"/>
                    <a:pt x="2954" y="0"/>
                    <a:pt x="29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505;p48">
              <a:extLst>
                <a:ext uri="{FF2B5EF4-FFF2-40B4-BE49-F238E27FC236}">
                  <a16:creationId xmlns:a16="http://schemas.microsoft.com/office/drawing/2014/main" id="{6F9096DB-C6B8-4FAA-B9D2-B66AAE91C447}"/>
                </a:ext>
              </a:extLst>
            </p:cNvPr>
            <p:cNvSpPr/>
            <p:nvPr/>
          </p:nvSpPr>
          <p:spPr>
            <a:xfrm>
              <a:off x="1438550" y="4479275"/>
              <a:ext cx="94975" cy="132000"/>
            </a:xfrm>
            <a:custGeom>
              <a:avLst/>
              <a:gdLst/>
              <a:ahLst/>
              <a:cxnLst/>
              <a:rect l="l" t="t" r="r" b="b"/>
              <a:pathLst>
                <a:path w="3799" h="5280" extrusionOk="0">
                  <a:moveTo>
                    <a:pt x="3594" y="0"/>
                  </a:moveTo>
                  <a:cubicBezTo>
                    <a:pt x="3345" y="0"/>
                    <a:pt x="2374" y="978"/>
                    <a:pt x="1477" y="2357"/>
                  </a:cubicBezTo>
                  <a:cubicBezTo>
                    <a:pt x="513" y="3833"/>
                    <a:pt x="1" y="5179"/>
                    <a:pt x="191" y="5274"/>
                  </a:cubicBezTo>
                  <a:cubicBezTo>
                    <a:pt x="199" y="5278"/>
                    <a:pt x="207" y="5280"/>
                    <a:pt x="216" y="5280"/>
                  </a:cubicBezTo>
                  <a:cubicBezTo>
                    <a:pt x="444" y="5280"/>
                    <a:pt x="1217" y="4170"/>
                    <a:pt x="2132" y="2786"/>
                  </a:cubicBezTo>
                  <a:cubicBezTo>
                    <a:pt x="3061" y="1345"/>
                    <a:pt x="3799" y="154"/>
                    <a:pt x="3632" y="11"/>
                  </a:cubicBezTo>
                  <a:cubicBezTo>
                    <a:pt x="3623" y="4"/>
                    <a:pt x="3610" y="0"/>
                    <a:pt x="35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506;p48">
              <a:extLst>
                <a:ext uri="{FF2B5EF4-FFF2-40B4-BE49-F238E27FC236}">
                  <a16:creationId xmlns:a16="http://schemas.microsoft.com/office/drawing/2014/main" id="{5DBFE03A-3990-474D-89C7-434CC182107E}"/>
                </a:ext>
              </a:extLst>
            </p:cNvPr>
            <p:cNvSpPr/>
            <p:nvPr/>
          </p:nvSpPr>
          <p:spPr>
            <a:xfrm>
              <a:off x="1613275" y="4370125"/>
              <a:ext cx="62850" cy="101900"/>
            </a:xfrm>
            <a:custGeom>
              <a:avLst/>
              <a:gdLst/>
              <a:ahLst/>
              <a:cxnLst/>
              <a:rect l="l" t="t" r="r" b="b"/>
              <a:pathLst>
                <a:path w="2514" h="4076" extrusionOk="0">
                  <a:moveTo>
                    <a:pt x="2289" y="0"/>
                  </a:moveTo>
                  <a:cubicBezTo>
                    <a:pt x="2065" y="0"/>
                    <a:pt x="1470" y="793"/>
                    <a:pt x="906" y="1853"/>
                  </a:cubicBezTo>
                  <a:cubicBezTo>
                    <a:pt x="322" y="2973"/>
                    <a:pt x="1" y="3961"/>
                    <a:pt x="191" y="4068"/>
                  </a:cubicBezTo>
                  <a:cubicBezTo>
                    <a:pt x="201" y="4073"/>
                    <a:pt x="213" y="4075"/>
                    <a:pt x="225" y="4075"/>
                  </a:cubicBezTo>
                  <a:cubicBezTo>
                    <a:pt x="448" y="4075"/>
                    <a:pt x="1044" y="3282"/>
                    <a:pt x="1596" y="2222"/>
                  </a:cubicBezTo>
                  <a:cubicBezTo>
                    <a:pt x="2192" y="1103"/>
                    <a:pt x="2513" y="115"/>
                    <a:pt x="2323" y="8"/>
                  </a:cubicBezTo>
                  <a:cubicBezTo>
                    <a:pt x="2313" y="3"/>
                    <a:pt x="2301" y="0"/>
                    <a:pt x="22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507;p48">
              <a:extLst>
                <a:ext uri="{FF2B5EF4-FFF2-40B4-BE49-F238E27FC236}">
                  <a16:creationId xmlns:a16="http://schemas.microsoft.com/office/drawing/2014/main" id="{D95DE86E-E848-4EF7-BE32-1C882B3534C5}"/>
                </a:ext>
              </a:extLst>
            </p:cNvPr>
            <p:cNvSpPr/>
            <p:nvPr/>
          </p:nvSpPr>
          <p:spPr>
            <a:xfrm>
              <a:off x="1651375" y="4189975"/>
              <a:ext cx="92000" cy="129525"/>
            </a:xfrm>
            <a:custGeom>
              <a:avLst/>
              <a:gdLst/>
              <a:ahLst/>
              <a:cxnLst/>
              <a:rect l="l" t="t" r="r" b="b"/>
              <a:pathLst>
                <a:path w="3680" h="5181" extrusionOk="0">
                  <a:moveTo>
                    <a:pt x="3475" y="1"/>
                  </a:moveTo>
                  <a:cubicBezTo>
                    <a:pt x="3344" y="1"/>
                    <a:pt x="3052" y="159"/>
                    <a:pt x="2680" y="463"/>
                  </a:cubicBezTo>
                  <a:cubicBezTo>
                    <a:pt x="2227" y="832"/>
                    <a:pt x="1656" y="1416"/>
                    <a:pt x="1168" y="2166"/>
                  </a:cubicBezTo>
                  <a:cubicBezTo>
                    <a:pt x="668" y="2904"/>
                    <a:pt x="334" y="3654"/>
                    <a:pt x="179" y="4214"/>
                  </a:cubicBezTo>
                  <a:cubicBezTo>
                    <a:pt x="13" y="4773"/>
                    <a:pt x="1" y="5154"/>
                    <a:pt x="96" y="5178"/>
                  </a:cubicBezTo>
                  <a:cubicBezTo>
                    <a:pt x="102" y="5180"/>
                    <a:pt x="108" y="5181"/>
                    <a:pt x="114" y="5181"/>
                  </a:cubicBezTo>
                  <a:cubicBezTo>
                    <a:pt x="341" y="5181"/>
                    <a:pt x="896" y="3950"/>
                    <a:pt x="1811" y="2594"/>
                  </a:cubicBezTo>
                  <a:cubicBezTo>
                    <a:pt x="2739" y="1201"/>
                    <a:pt x="3680" y="189"/>
                    <a:pt x="3537" y="23"/>
                  </a:cubicBezTo>
                  <a:cubicBezTo>
                    <a:pt x="3524" y="8"/>
                    <a:pt x="3504" y="1"/>
                    <a:pt x="3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508;p48">
              <a:extLst>
                <a:ext uri="{FF2B5EF4-FFF2-40B4-BE49-F238E27FC236}">
                  <a16:creationId xmlns:a16="http://schemas.microsoft.com/office/drawing/2014/main" id="{DF5C6552-8352-4675-801F-DEF367A1F72E}"/>
                </a:ext>
              </a:extLst>
            </p:cNvPr>
            <p:cNvSpPr/>
            <p:nvPr/>
          </p:nvSpPr>
          <p:spPr>
            <a:xfrm>
              <a:off x="1832050" y="4137225"/>
              <a:ext cx="72375" cy="91450"/>
            </a:xfrm>
            <a:custGeom>
              <a:avLst/>
              <a:gdLst/>
              <a:ahLst/>
              <a:cxnLst/>
              <a:rect l="l" t="t" r="r" b="b"/>
              <a:pathLst>
                <a:path w="2895" h="3658" extrusionOk="0">
                  <a:moveTo>
                    <a:pt x="2680" y="0"/>
                  </a:moveTo>
                  <a:cubicBezTo>
                    <a:pt x="2444" y="0"/>
                    <a:pt x="1783" y="682"/>
                    <a:pt x="1132" y="1609"/>
                  </a:cubicBezTo>
                  <a:cubicBezTo>
                    <a:pt x="430" y="2609"/>
                    <a:pt x="1" y="3514"/>
                    <a:pt x="168" y="3645"/>
                  </a:cubicBezTo>
                  <a:cubicBezTo>
                    <a:pt x="181" y="3653"/>
                    <a:pt x="197" y="3658"/>
                    <a:pt x="215" y="3658"/>
                  </a:cubicBezTo>
                  <a:cubicBezTo>
                    <a:pt x="451" y="3658"/>
                    <a:pt x="1112" y="2976"/>
                    <a:pt x="1763" y="2049"/>
                  </a:cubicBezTo>
                  <a:cubicBezTo>
                    <a:pt x="2466" y="1049"/>
                    <a:pt x="2894" y="144"/>
                    <a:pt x="2728" y="13"/>
                  </a:cubicBezTo>
                  <a:cubicBezTo>
                    <a:pt x="2714" y="5"/>
                    <a:pt x="2698" y="0"/>
                    <a:pt x="2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509;p48">
              <a:extLst>
                <a:ext uri="{FF2B5EF4-FFF2-40B4-BE49-F238E27FC236}">
                  <a16:creationId xmlns:a16="http://schemas.microsoft.com/office/drawing/2014/main" id="{82940F70-2F8E-47A5-8F82-884195D79986}"/>
                </a:ext>
              </a:extLst>
            </p:cNvPr>
            <p:cNvSpPr/>
            <p:nvPr/>
          </p:nvSpPr>
          <p:spPr>
            <a:xfrm>
              <a:off x="2344625" y="1938600"/>
              <a:ext cx="1756150" cy="2120150"/>
            </a:xfrm>
            <a:custGeom>
              <a:avLst/>
              <a:gdLst/>
              <a:ahLst/>
              <a:cxnLst/>
              <a:rect l="l" t="t" r="r" b="b"/>
              <a:pathLst>
                <a:path w="70246" h="84806" extrusionOk="0">
                  <a:moveTo>
                    <a:pt x="23201" y="0"/>
                  </a:moveTo>
                  <a:cubicBezTo>
                    <a:pt x="19425" y="0"/>
                    <a:pt x="15215" y="375"/>
                    <a:pt x="10526" y="1186"/>
                  </a:cubicBezTo>
                  <a:cubicBezTo>
                    <a:pt x="10526" y="1186"/>
                    <a:pt x="2191" y="5198"/>
                    <a:pt x="4346" y="26189"/>
                  </a:cubicBezTo>
                  <a:cubicBezTo>
                    <a:pt x="4346" y="26189"/>
                    <a:pt x="2215" y="35833"/>
                    <a:pt x="215" y="43810"/>
                  </a:cubicBezTo>
                  <a:cubicBezTo>
                    <a:pt x="1" y="44655"/>
                    <a:pt x="4156" y="44715"/>
                    <a:pt x="4156" y="44715"/>
                  </a:cubicBezTo>
                  <a:cubicBezTo>
                    <a:pt x="4156" y="44715"/>
                    <a:pt x="5168" y="50644"/>
                    <a:pt x="6073" y="55204"/>
                  </a:cubicBezTo>
                  <a:cubicBezTo>
                    <a:pt x="7168" y="60741"/>
                    <a:pt x="9014" y="62336"/>
                    <a:pt x="12597" y="62765"/>
                  </a:cubicBezTo>
                  <a:cubicBezTo>
                    <a:pt x="13280" y="62845"/>
                    <a:pt x="14022" y="62867"/>
                    <a:pt x="14799" y="62867"/>
                  </a:cubicBezTo>
                  <a:cubicBezTo>
                    <a:pt x="15680" y="62867"/>
                    <a:pt x="16606" y="62839"/>
                    <a:pt x="17541" y="62839"/>
                  </a:cubicBezTo>
                  <a:cubicBezTo>
                    <a:pt x="21514" y="62839"/>
                    <a:pt x="25657" y="63336"/>
                    <a:pt x="27266" y="68551"/>
                  </a:cubicBezTo>
                  <a:cubicBezTo>
                    <a:pt x="29040" y="74290"/>
                    <a:pt x="30278" y="79910"/>
                    <a:pt x="30278" y="79910"/>
                  </a:cubicBezTo>
                  <a:cubicBezTo>
                    <a:pt x="30278" y="79910"/>
                    <a:pt x="32124" y="84806"/>
                    <a:pt x="38704" y="84806"/>
                  </a:cubicBezTo>
                  <a:cubicBezTo>
                    <a:pt x="42891" y="84806"/>
                    <a:pt x="48994" y="82824"/>
                    <a:pt x="57758" y="76338"/>
                  </a:cubicBezTo>
                  <a:lnTo>
                    <a:pt x="49840" y="58228"/>
                  </a:lnTo>
                  <a:cubicBezTo>
                    <a:pt x="49840" y="58228"/>
                    <a:pt x="70246" y="0"/>
                    <a:pt x="23201" y="0"/>
                  </a:cubicBezTo>
                  <a:close/>
                </a:path>
              </a:pathLst>
            </a:custGeom>
            <a:solidFill>
              <a:srgbClr val="FFD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510;p48">
              <a:extLst>
                <a:ext uri="{FF2B5EF4-FFF2-40B4-BE49-F238E27FC236}">
                  <a16:creationId xmlns:a16="http://schemas.microsoft.com/office/drawing/2014/main" id="{7AB2F05A-0A38-4A66-9E81-C738309C83EA}"/>
                </a:ext>
              </a:extLst>
            </p:cNvPr>
            <p:cNvSpPr/>
            <p:nvPr/>
          </p:nvSpPr>
          <p:spPr>
            <a:xfrm>
              <a:off x="2246700" y="1630850"/>
              <a:ext cx="1591600" cy="1902200"/>
            </a:xfrm>
            <a:custGeom>
              <a:avLst/>
              <a:gdLst/>
              <a:ahLst/>
              <a:cxnLst/>
              <a:rect l="l" t="t" r="r" b="b"/>
              <a:pathLst>
                <a:path w="63664" h="76088" extrusionOk="0">
                  <a:moveTo>
                    <a:pt x="44975" y="0"/>
                  </a:moveTo>
                  <a:cubicBezTo>
                    <a:pt x="44563" y="0"/>
                    <a:pt x="44100" y="619"/>
                    <a:pt x="43649" y="1601"/>
                  </a:cubicBezTo>
                  <a:cubicBezTo>
                    <a:pt x="43172" y="2649"/>
                    <a:pt x="42708" y="4114"/>
                    <a:pt x="42339" y="5769"/>
                  </a:cubicBezTo>
                  <a:cubicBezTo>
                    <a:pt x="41970" y="7423"/>
                    <a:pt x="41768" y="8947"/>
                    <a:pt x="41744" y="10090"/>
                  </a:cubicBezTo>
                  <a:cubicBezTo>
                    <a:pt x="41744" y="10126"/>
                    <a:pt x="41744" y="10150"/>
                    <a:pt x="41744" y="10186"/>
                  </a:cubicBezTo>
                  <a:cubicBezTo>
                    <a:pt x="41351" y="9174"/>
                    <a:pt x="40803" y="8031"/>
                    <a:pt x="40148" y="6852"/>
                  </a:cubicBezTo>
                  <a:cubicBezTo>
                    <a:pt x="38413" y="3722"/>
                    <a:pt x="36455" y="1433"/>
                    <a:pt x="35573" y="1433"/>
                  </a:cubicBezTo>
                  <a:cubicBezTo>
                    <a:pt x="35499" y="1433"/>
                    <a:pt x="35432" y="1449"/>
                    <a:pt x="35374" y="1482"/>
                  </a:cubicBezTo>
                  <a:cubicBezTo>
                    <a:pt x="34612" y="1899"/>
                    <a:pt x="35541" y="4983"/>
                    <a:pt x="37434" y="8364"/>
                  </a:cubicBezTo>
                  <a:cubicBezTo>
                    <a:pt x="37517" y="8531"/>
                    <a:pt x="37612" y="8697"/>
                    <a:pt x="37707" y="8852"/>
                  </a:cubicBezTo>
                  <a:lnTo>
                    <a:pt x="37446" y="8757"/>
                  </a:lnTo>
                  <a:cubicBezTo>
                    <a:pt x="34074" y="7424"/>
                    <a:pt x="30610" y="6797"/>
                    <a:pt x="27212" y="6797"/>
                  </a:cubicBezTo>
                  <a:cubicBezTo>
                    <a:pt x="14973" y="6797"/>
                    <a:pt x="3574" y="14933"/>
                    <a:pt x="322" y="27569"/>
                  </a:cubicBezTo>
                  <a:cubicBezTo>
                    <a:pt x="84" y="28498"/>
                    <a:pt x="0" y="29045"/>
                    <a:pt x="0" y="29045"/>
                  </a:cubicBezTo>
                  <a:lnTo>
                    <a:pt x="131" y="30069"/>
                  </a:lnTo>
                  <a:lnTo>
                    <a:pt x="8942" y="32260"/>
                  </a:lnTo>
                  <a:lnTo>
                    <a:pt x="13181" y="27378"/>
                  </a:lnTo>
                  <a:lnTo>
                    <a:pt x="11811" y="33058"/>
                  </a:lnTo>
                  <a:lnTo>
                    <a:pt x="31576" y="38999"/>
                  </a:lnTo>
                  <a:cubicBezTo>
                    <a:pt x="32624" y="51286"/>
                    <a:pt x="33278" y="63621"/>
                    <a:pt x="33576" y="75956"/>
                  </a:cubicBezTo>
                  <a:cubicBezTo>
                    <a:pt x="35534" y="76044"/>
                    <a:pt x="37495" y="76088"/>
                    <a:pt x="39456" y="76088"/>
                  </a:cubicBezTo>
                  <a:cubicBezTo>
                    <a:pt x="47569" y="76088"/>
                    <a:pt x="55685" y="75337"/>
                    <a:pt x="63663" y="73860"/>
                  </a:cubicBezTo>
                  <a:cubicBezTo>
                    <a:pt x="61068" y="60382"/>
                    <a:pt x="58484" y="46916"/>
                    <a:pt x="55888" y="33439"/>
                  </a:cubicBezTo>
                  <a:cubicBezTo>
                    <a:pt x="55817" y="33022"/>
                    <a:pt x="55710" y="32569"/>
                    <a:pt x="55376" y="32319"/>
                  </a:cubicBezTo>
                  <a:cubicBezTo>
                    <a:pt x="55150" y="32141"/>
                    <a:pt x="54864" y="32093"/>
                    <a:pt x="54579" y="32081"/>
                  </a:cubicBezTo>
                  <a:lnTo>
                    <a:pt x="53186" y="14972"/>
                  </a:lnTo>
                  <a:lnTo>
                    <a:pt x="43565" y="11174"/>
                  </a:lnTo>
                  <a:cubicBezTo>
                    <a:pt x="43673" y="11019"/>
                    <a:pt x="43768" y="10852"/>
                    <a:pt x="43875" y="10662"/>
                  </a:cubicBezTo>
                  <a:cubicBezTo>
                    <a:pt x="44435" y="9638"/>
                    <a:pt x="44994" y="8150"/>
                    <a:pt x="45387" y="6447"/>
                  </a:cubicBezTo>
                  <a:cubicBezTo>
                    <a:pt x="45768" y="4756"/>
                    <a:pt x="45899" y="3173"/>
                    <a:pt x="45816" y="1994"/>
                  </a:cubicBezTo>
                  <a:cubicBezTo>
                    <a:pt x="45744" y="827"/>
                    <a:pt x="45470" y="77"/>
                    <a:pt x="45042" y="6"/>
                  </a:cubicBezTo>
                  <a:cubicBezTo>
                    <a:pt x="45020" y="2"/>
                    <a:pt x="44998" y="0"/>
                    <a:pt x="44975" y="0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511;p48">
              <a:extLst>
                <a:ext uri="{FF2B5EF4-FFF2-40B4-BE49-F238E27FC236}">
                  <a16:creationId xmlns:a16="http://schemas.microsoft.com/office/drawing/2014/main" id="{00CBA488-3CDB-4469-8281-7EE073421DF9}"/>
                </a:ext>
              </a:extLst>
            </p:cNvPr>
            <p:cNvSpPr/>
            <p:nvPr/>
          </p:nvSpPr>
          <p:spPr>
            <a:xfrm>
              <a:off x="2224375" y="3708025"/>
              <a:ext cx="1734475" cy="1000750"/>
            </a:xfrm>
            <a:custGeom>
              <a:avLst/>
              <a:gdLst/>
              <a:ahLst/>
              <a:cxnLst/>
              <a:rect l="l" t="t" r="r" b="b"/>
              <a:pathLst>
                <a:path w="69379" h="40030" extrusionOk="0">
                  <a:moveTo>
                    <a:pt x="60960" y="1"/>
                  </a:moveTo>
                  <a:lnTo>
                    <a:pt x="33826" y="3965"/>
                  </a:lnTo>
                  <a:cubicBezTo>
                    <a:pt x="21360" y="10454"/>
                    <a:pt x="5013" y="32576"/>
                    <a:pt x="5013" y="32576"/>
                  </a:cubicBezTo>
                  <a:lnTo>
                    <a:pt x="0" y="40029"/>
                  </a:lnTo>
                  <a:lnTo>
                    <a:pt x="69378" y="40029"/>
                  </a:lnTo>
                  <a:lnTo>
                    <a:pt x="69378" y="30992"/>
                  </a:lnTo>
                  <a:cubicBezTo>
                    <a:pt x="67747" y="5692"/>
                    <a:pt x="60960" y="1"/>
                    <a:pt x="60960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512;p48">
              <a:extLst>
                <a:ext uri="{FF2B5EF4-FFF2-40B4-BE49-F238E27FC236}">
                  <a16:creationId xmlns:a16="http://schemas.microsoft.com/office/drawing/2014/main" id="{C8E02987-C49A-48D1-B712-7D9022848E90}"/>
                </a:ext>
              </a:extLst>
            </p:cNvPr>
            <p:cNvSpPr/>
            <p:nvPr/>
          </p:nvSpPr>
          <p:spPr>
            <a:xfrm>
              <a:off x="3095525" y="2028700"/>
              <a:ext cx="1647050" cy="2137250"/>
            </a:xfrm>
            <a:custGeom>
              <a:avLst/>
              <a:gdLst/>
              <a:ahLst/>
              <a:cxnLst/>
              <a:rect l="l" t="t" r="r" b="b"/>
              <a:pathLst>
                <a:path w="65882" h="85490" extrusionOk="0">
                  <a:moveTo>
                    <a:pt x="14645" y="1"/>
                  </a:moveTo>
                  <a:cubicBezTo>
                    <a:pt x="13644" y="1"/>
                    <a:pt x="12622" y="35"/>
                    <a:pt x="11577" y="106"/>
                  </a:cubicBezTo>
                  <a:cubicBezTo>
                    <a:pt x="11577" y="106"/>
                    <a:pt x="3243" y="4118"/>
                    <a:pt x="5398" y="25109"/>
                  </a:cubicBezTo>
                  <a:cubicBezTo>
                    <a:pt x="5398" y="25109"/>
                    <a:pt x="933" y="33896"/>
                    <a:pt x="52" y="43040"/>
                  </a:cubicBezTo>
                  <a:cubicBezTo>
                    <a:pt x="1" y="43573"/>
                    <a:pt x="1952" y="43676"/>
                    <a:pt x="3469" y="43676"/>
                  </a:cubicBezTo>
                  <a:cubicBezTo>
                    <a:pt x="4424" y="43676"/>
                    <a:pt x="5207" y="43635"/>
                    <a:pt x="5207" y="43635"/>
                  </a:cubicBezTo>
                  <a:cubicBezTo>
                    <a:pt x="5207" y="43635"/>
                    <a:pt x="5576" y="48505"/>
                    <a:pt x="6064" y="53196"/>
                  </a:cubicBezTo>
                  <a:cubicBezTo>
                    <a:pt x="6590" y="58164"/>
                    <a:pt x="9263" y="61500"/>
                    <a:pt x="12854" y="61500"/>
                  </a:cubicBezTo>
                  <a:cubicBezTo>
                    <a:pt x="13006" y="61500"/>
                    <a:pt x="13160" y="61494"/>
                    <a:pt x="13315" y="61482"/>
                  </a:cubicBezTo>
                  <a:cubicBezTo>
                    <a:pt x="14126" y="61421"/>
                    <a:pt x="15165" y="61347"/>
                    <a:pt x="16325" y="61347"/>
                  </a:cubicBezTo>
                  <a:cubicBezTo>
                    <a:pt x="20325" y="61347"/>
                    <a:pt x="25770" y="62222"/>
                    <a:pt x="28317" y="67483"/>
                  </a:cubicBezTo>
                  <a:cubicBezTo>
                    <a:pt x="30948" y="72889"/>
                    <a:pt x="31329" y="78830"/>
                    <a:pt x="31329" y="78830"/>
                  </a:cubicBezTo>
                  <a:cubicBezTo>
                    <a:pt x="31329" y="78830"/>
                    <a:pt x="36443" y="85489"/>
                    <a:pt x="46257" y="85489"/>
                  </a:cubicBezTo>
                  <a:cubicBezTo>
                    <a:pt x="51485" y="85489"/>
                    <a:pt x="58048" y="83599"/>
                    <a:pt x="65881" y="77806"/>
                  </a:cubicBezTo>
                  <a:lnTo>
                    <a:pt x="59631" y="62899"/>
                  </a:lnTo>
                  <a:cubicBezTo>
                    <a:pt x="59631" y="62899"/>
                    <a:pt x="57380" y="1"/>
                    <a:pt x="14645" y="1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513;p48">
              <a:extLst>
                <a:ext uri="{FF2B5EF4-FFF2-40B4-BE49-F238E27FC236}">
                  <a16:creationId xmlns:a16="http://schemas.microsoft.com/office/drawing/2014/main" id="{3BA47D5D-3225-448C-A141-1DCBA91F2148}"/>
                </a:ext>
              </a:extLst>
            </p:cNvPr>
            <p:cNvSpPr/>
            <p:nvPr/>
          </p:nvSpPr>
          <p:spPr>
            <a:xfrm>
              <a:off x="3079825" y="3708025"/>
              <a:ext cx="1760975" cy="1000750"/>
            </a:xfrm>
            <a:custGeom>
              <a:avLst/>
              <a:gdLst/>
              <a:ahLst/>
              <a:cxnLst/>
              <a:rect l="l" t="t" r="r" b="b"/>
              <a:pathLst>
                <a:path w="70439" h="40030" extrusionOk="0">
                  <a:moveTo>
                    <a:pt x="62056" y="1"/>
                  </a:moveTo>
                  <a:lnTo>
                    <a:pt x="31934" y="4406"/>
                  </a:lnTo>
                  <a:cubicBezTo>
                    <a:pt x="19468" y="10895"/>
                    <a:pt x="8728" y="29671"/>
                    <a:pt x="8728" y="29671"/>
                  </a:cubicBezTo>
                  <a:lnTo>
                    <a:pt x="1" y="40029"/>
                  </a:lnTo>
                  <a:lnTo>
                    <a:pt x="70438" y="40029"/>
                  </a:lnTo>
                  <a:lnTo>
                    <a:pt x="70438" y="30992"/>
                  </a:lnTo>
                  <a:cubicBezTo>
                    <a:pt x="68950" y="5692"/>
                    <a:pt x="62056" y="1"/>
                    <a:pt x="62056" y="1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514;p48">
              <a:extLst>
                <a:ext uri="{FF2B5EF4-FFF2-40B4-BE49-F238E27FC236}">
                  <a16:creationId xmlns:a16="http://schemas.microsoft.com/office/drawing/2014/main" id="{3264615B-34EB-4261-850A-321339F34A1C}"/>
                </a:ext>
              </a:extLst>
            </p:cNvPr>
            <p:cNvSpPr/>
            <p:nvPr/>
          </p:nvSpPr>
          <p:spPr>
            <a:xfrm>
              <a:off x="3213175" y="1755450"/>
              <a:ext cx="1891350" cy="2894250"/>
            </a:xfrm>
            <a:custGeom>
              <a:avLst/>
              <a:gdLst/>
              <a:ahLst/>
              <a:cxnLst/>
              <a:rect l="l" t="t" r="r" b="b"/>
              <a:pathLst>
                <a:path w="75654" h="115770" extrusionOk="0">
                  <a:moveTo>
                    <a:pt x="36678" y="0"/>
                  </a:moveTo>
                  <a:cubicBezTo>
                    <a:pt x="36164" y="0"/>
                    <a:pt x="35653" y="8"/>
                    <a:pt x="35148" y="23"/>
                  </a:cubicBezTo>
                  <a:cubicBezTo>
                    <a:pt x="31338" y="130"/>
                    <a:pt x="27540" y="451"/>
                    <a:pt x="23766" y="963"/>
                  </a:cubicBezTo>
                  <a:cubicBezTo>
                    <a:pt x="19777" y="1511"/>
                    <a:pt x="15729" y="2320"/>
                    <a:pt x="12312" y="4440"/>
                  </a:cubicBezTo>
                  <a:cubicBezTo>
                    <a:pt x="9074" y="6440"/>
                    <a:pt x="6633" y="9464"/>
                    <a:pt x="4252" y="12441"/>
                  </a:cubicBezTo>
                  <a:cubicBezTo>
                    <a:pt x="1811" y="15501"/>
                    <a:pt x="25" y="16691"/>
                    <a:pt x="1" y="20608"/>
                  </a:cubicBezTo>
                  <a:cubicBezTo>
                    <a:pt x="799" y="25204"/>
                    <a:pt x="4263" y="29240"/>
                    <a:pt x="8693" y="30717"/>
                  </a:cubicBezTo>
                  <a:cubicBezTo>
                    <a:pt x="12514" y="32003"/>
                    <a:pt x="17467" y="31872"/>
                    <a:pt x="19468" y="35372"/>
                  </a:cubicBezTo>
                  <a:cubicBezTo>
                    <a:pt x="21146" y="38277"/>
                    <a:pt x="19682" y="42194"/>
                    <a:pt x="21242" y="45159"/>
                  </a:cubicBezTo>
                  <a:cubicBezTo>
                    <a:pt x="22706" y="47945"/>
                    <a:pt x="26326" y="48957"/>
                    <a:pt x="28064" y="51576"/>
                  </a:cubicBezTo>
                  <a:cubicBezTo>
                    <a:pt x="31624" y="56970"/>
                    <a:pt x="25242" y="64971"/>
                    <a:pt x="28766" y="70376"/>
                  </a:cubicBezTo>
                  <a:cubicBezTo>
                    <a:pt x="30802" y="73496"/>
                    <a:pt x="35684" y="74782"/>
                    <a:pt x="36005" y="78496"/>
                  </a:cubicBezTo>
                  <a:cubicBezTo>
                    <a:pt x="36172" y="80437"/>
                    <a:pt x="34910" y="82175"/>
                    <a:pt x="33910" y="83854"/>
                  </a:cubicBezTo>
                  <a:cubicBezTo>
                    <a:pt x="28314" y="93201"/>
                    <a:pt x="30314" y="106405"/>
                    <a:pt x="38434" y="113667"/>
                  </a:cubicBezTo>
                  <a:cubicBezTo>
                    <a:pt x="39565" y="114679"/>
                    <a:pt x="40863" y="115608"/>
                    <a:pt x="42363" y="115751"/>
                  </a:cubicBezTo>
                  <a:cubicBezTo>
                    <a:pt x="42500" y="115764"/>
                    <a:pt x="42636" y="115769"/>
                    <a:pt x="42771" y="115769"/>
                  </a:cubicBezTo>
                  <a:cubicBezTo>
                    <a:pt x="43797" y="115769"/>
                    <a:pt x="44802" y="115434"/>
                    <a:pt x="45781" y="115108"/>
                  </a:cubicBezTo>
                  <a:cubicBezTo>
                    <a:pt x="55687" y="111762"/>
                    <a:pt x="65604" y="108405"/>
                    <a:pt x="75522" y="105059"/>
                  </a:cubicBezTo>
                  <a:cubicBezTo>
                    <a:pt x="75653" y="99963"/>
                    <a:pt x="74915" y="94856"/>
                    <a:pt x="73343" y="90010"/>
                  </a:cubicBezTo>
                  <a:cubicBezTo>
                    <a:pt x="72212" y="86497"/>
                    <a:pt x="70641" y="83128"/>
                    <a:pt x="69545" y="79604"/>
                  </a:cubicBezTo>
                  <a:cubicBezTo>
                    <a:pt x="67986" y="74651"/>
                    <a:pt x="67367" y="69472"/>
                    <a:pt x="66628" y="64340"/>
                  </a:cubicBezTo>
                  <a:cubicBezTo>
                    <a:pt x="64092" y="46647"/>
                    <a:pt x="60116" y="29169"/>
                    <a:pt x="54734" y="12119"/>
                  </a:cubicBezTo>
                  <a:cubicBezTo>
                    <a:pt x="53960" y="9655"/>
                    <a:pt x="53127" y="7142"/>
                    <a:pt x="51496" y="5130"/>
                  </a:cubicBezTo>
                  <a:cubicBezTo>
                    <a:pt x="48076" y="927"/>
                    <a:pt x="42186" y="0"/>
                    <a:pt x="36678" y="0"/>
                  </a:cubicBezTo>
                  <a:close/>
                </a:path>
              </a:pathLst>
            </a:custGeom>
            <a:solidFill>
              <a:srgbClr val="001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515;p48">
              <a:extLst>
                <a:ext uri="{FF2B5EF4-FFF2-40B4-BE49-F238E27FC236}">
                  <a16:creationId xmlns:a16="http://schemas.microsoft.com/office/drawing/2014/main" id="{708D6D2B-CA43-45DD-9F80-C5EC545FBD13}"/>
                </a:ext>
              </a:extLst>
            </p:cNvPr>
            <p:cNvSpPr/>
            <p:nvPr/>
          </p:nvSpPr>
          <p:spPr>
            <a:xfrm>
              <a:off x="4056450" y="2133750"/>
              <a:ext cx="1631175" cy="2084100"/>
            </a:xfrm>
            <a:custGeom>
              <a:avLst/>
              <a:gdLst/>
              <a:ahLst/>
              <a:cxnLst/>
              <a:rect l="l" t="t" r="r" b="b"/>
              <a:pathLst>
                <a:path w="65247" h="83364" extrusionOk="0">
                  <a:moveTo>
                    <a:pt x="16134" y="0"/>
                  </a:moveTo>
                  <a:cubicBezTo>
                    <a:pt x="15124" y="0"/>
                    <a:pt x="14088" y="35"/>
                    <a:pt x="13026" y="107"/>
                  </a:cubicBezTo>
                  <a:cubicBezTo>
                    <a:pt x="13026" y="107"/>
                    <a:pt x="4691" y="4131"/>
                    <a:pt x="6846" y="25122"/>
                  </a:cubicBezTo>
                  <a:cubicBezTo>
                    <a:pt x="6846" y="25122"/>
                    <a:pt x="3656" y="35456"/>
                    <a:pt x="369" y="42409"/>
                  </a:cubicBezTo>
                  <a:cubicBezTo>
                    <a:pt x="0" y="43195"/>
                    <a:pt x="6656" y="43648"/>
                    <a:pt x="6656" y="43648"/>
                  </a:cubicBezTo>
                  <a:cubicBezTo>
                    <a:pt x="6656" y="43648"/>
                    <a:pt x="7668" y="49577"/>
                    <a:pt x="8573" y="54137"/>
                  </a:cubicBezTo>
                  <a:cubicBezTo>
                    <a:pt x="9668" y="59674"/>
                    <a:pt x="11514" y="61269"/>
                    <a:pt x="15098" y="61698"/>
                  </a:cubicBezTo>
                  <a:cubicBezTo>
                    <a:pt x="15782" y="61778"/>
                    <a:pt x="16525" y="61799"/>
                    <a:pt x="17303" y="61799"/>
                  </a:cubicBezTo>
                  <a:cubicBezTo>
                    <a:pt x="18185" y="61799"/>
                    <a:pt x="19111" y="61772"/>
                    <a:pt x="20046" y="61772"/>
                  </a:cubicBezTo>
                  <a:cubicBezTo>
                    <a:pt x="24020" y="61772"/>
                    <a:pt x="28157" y="62269"/>
                    <a:pt x="29766" y="67484"/>
                  </a:cubicBezTo>
                  <a:cubicBezTo>
                    <a:pt x="31540" y="73223"/>
                    <a:pt x="32790" y="78843"/>
                    <a:pt x="32790" y="78843"/>
                  </a:cubicBezTo>
                  <a:cubicBezTo>
                    <a:pt x="32790" y="78843"/>
                    <a:pt x="36367" y="83364"/>
                    <a:pt x="44105" y="83364"/>
                  </a:cubicBezTo>
                  <a:cubicBezTo>
                    <a:pt x="49253" y="83364"/>
                    <a:pt x="56243" y="81363"/>
                    <a:pt x="65247" y="74699"/>
                  </a:cubicBezTo>
                  <a:lnTo>
                    <a:pt x="56603" y="61840"/>
                  </a:lnTo>
                  <a:cubicBezTo>
                    <a:pt x="56603" y="61840"/>
                    <a:pt x="58625" y="0"/>
                    <a:pt x="16134" y="0"/>
                  </a:cubicBezTo>
                  <a:close/>
                </a:path>
              </a:pathLst>
            </a:custGeom>
            <a:solidFill>
              <a:srgbClr val="FFB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516;p48">
              <a:extLst>
                <a:ext uri="{FF2B5EF4-FFF2-40B4-BE49-F238E27FC236}">
                  <a16:creationId xmlns:a16="http://schemas.microsoft.com/office/drawing/2014/main" id="{071E4D2D-F733-4727-A000-EAE561FDC9DF}"/>
                </a:ext>
              </a:extLst>
            </p:cNvPr>
            <p:cNvSpPr/>
            <p:nvPr/>
          </p:nvSpPr>
          <p:spPr>
            <a:xfrm>
              <a:off x="4138000" y="1631250"/>
              <a:ext cx="2412825" cy="2265225"/>
            </a:xfrm>
            <a:custGeom>
              <a:avLst/>
              <a:gdLst/>
              <a:ahLst/>
              <a:cxnLst/>
              <a:rect l="l" t="t" r="r" b="b"/>
              <a:pathLst>
                <a:path w="96513" h="90609" extrusionOk="0">
                  <a:moveTo>
                    <a:pt x="42608" y="0"/>
                  </a:moveTo>
                  <a:cubicBezTo>
                    <a:pt x="42466" y="0"/>
                    <a:pt x="42325" y="5"/>
                    <a:pt x="42185" y="14"/>
                  </a:cubicBezTo>
                  <a:cubicBezTo>
                    <a:pt x="39589" y="168"/>
                    <a:pt x="37101" y="1621"/>
                    <a:pt x="35779" y="3848"/>
                  </a:cubicBezTo>
                  <a:cubicBezTo>
                    <a:pt x="34624" y="5788"/>
                    <a:pt x="34434" y="8277"/>
                    <a:pt x="35255" y="10360"/>
                  </a:cubicBezTo>
                  <a:cubicBezTo>
                    <a:pt x="33438" y="10134"/>
                    <a:pt x="31577" y="10010"/>
                    <a:pt x="29699" y="10010"/>
                  </a:cubicBezTo>
                  <a:cubicBezTo>
                    <a:pt x="21711" y="10010"/>
                    <a:pt x="13410" y="12245"/>
                    <a:pt x="6787" y="18290"/>
                  </a:cubicBezTo>
                  <a:cubicBezTo>
                    <a:pt x="6787" y="18290"/>
                    <a:pt x="1" y="22064"/>
                    <a:pt x="406" y="34411"/>
                  </a:cubicBezTo>
                  <a:lnTo>
                    <a:pt x="10073" y="35959"/>
                  </a:lnTo>
                  <a:lnTo>
                    <a:pt x="11312" y="29779"/>
                  </a:lnTo>
                  <a:lnTo>
                    <a:pt x="13157" y="39352"/>
                  </a:lnTo>
                  <a:cubicBezTo>
                    <a:pt x="13157" y="39352"/>
                    <a:pt x="14683" y="39107"/>
                    <a:pt x="16569" y="39107"/>
                  </a:cubicBezTo>
                  <a:cubicBezTo>
                    <a:pt x="18925" y="39107"/>
                    <a:pt x="21842" y="39489"/>
                    <a:pt x="23039" y="41209"/>
                  </a:cubicBezTo>
                  <a:cubicBezTo>
                    <a:pt x="25206" y="44293"/>
                    <a:pt x="30135" y="54175"/>
                    <a:pt x="29528" y="58807"/>
                  </a:cubicBezTo>
                  <a:cubicBezTo>
                    <a:pt x="28909" y="63438"/>
                    <a:pt x="23658" y="66831"/>
                    <a:pt x="27980" y="69915"/>
                  </a:cubicBezTo>
                  <a:cubicBezTo>
                    <a:pt x="32302" y="72999"/>
                    <a:pt x="35612" y="76094"/>
                    <a:pt x="34576" y="80416"/>
                  </a:cubicBezTo>
                  <a:cubicBezTo>
                    <a:pt x="33541" y="84738"/>
                    <a:pt x="34576" y="90608"/>
                    <a:pt x="34576" y="90608"/>
                  </a:cubicBezTo>
                  <a:lnTo>
                    <a:pt x="92810" y="77940"/>
                  </a:lnTo>
                  <a:cubicBezTo>
                    <a:pt x="92810" y="77940"/>
                    <a:pt x="96513" y="71856"/>
                    <a:pt x="90036" y="66712"/>
                  </a:cubicBezTo>
                  <a:cubicBezTo>
                    <a:pt x="83547" y="61581"/>
                    <a:pt x="77379" y="58497"/>
                    <a:pt x="78606" y="51699"/>
                  </a:cubicBezTo>
                  <a:cubicBezTo>
                    <a:pt x="79844" y="44912"/>
                    <a:pt x="80463" y="42745"/>
                    <a:pt x="74903" y="39352"/>
                  </a:cubicBezTo>
                  <a:cubicBezTo>
                    <a:pt x="69355" y="35959"/>
                    <a:pt x="61663" y="24291"/>
                    <a:pt x="55770" y="18671"/>
                  </a:cubicBezTo>
                  <a:cubicBezTo>
                    <a:pt x="53198" y="16230"/>
                    <a:pt x="48828" y="13825"/>
                    <a:pt x="43554" y="12170"/>
                  </a:cubicBezTo>
                  <a:cubicBezTo>
                    <a:pt x="44423" y="11408"/>
                    <a:pt x="45268" y="10610"/>
                    <a:pt x="45864" y="9658"/>
                  </a:cubicBezTo>
                  <a:cubicBezTo>
                    <a:pt x="46768" y="8217"/>
                    <a:pt x="47054" y="6455"/>
                    <a:pt x="47018" y="4752"/>
                  </a:cubicBezTo>
                  <a:cubicBezTo>
                    <a:pt x="46983" y="3478"/>
                    <a:pt x="46745" y="2133"/>
                    <a:pt x="45875" y="1204"/>
                  </a:cubicBezTo>
                  <a:cubicBezTo>
                    <a:pt x="45055" y="331"/>
                    <a:pt x="43815" y="0"/>
                    <a:pt x="42608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517;p48">
              <a:extLst>
                <a:ext uri="{FF2B5EF4-FFF2-40B4-BE49-F238E27FC236}">
                  <a16:creationId xmlns:a16="http://schemas.microsoft.com/office/drawing/2014/main" id="{E0A2B579-DCC1-4003-A2D2-81E7FE37F0C4}"/>
                </a:ext>
              </a:extLst>
            </p:cNvPr>
            <p:cNvSpPr/>
            <p:nvPr/>
          </p:nvSpPr>
          <p:spPr>
            <a:xfrm>
              <a:off x="4083225" y="4000925"/>
              <a:ext cx="2020825" cy="707850"/>
            </a:xfrm>
            <a:custGeom>
              <a:avLst/>
              <a:gdLst/>
              <a:ahLst/>
              <a:cxnLst/>
              <a:rect l="l" t="t" r="r" b="b"/>
              <a:pathLst>
                <a:path w="80833" h="28314" extrusionOk="0">
                  <a:moveTo>
                    <a:pt x="64176" y="0"/>
                  </a:moveTo>
                  <a:cubicBezTo>
                    <a:pt x="64176" y="0"/>
                    <a:pt x="39911" y="2286"/>
                    <a:pt x="31719" y="4108"/>
                  </a:cubicBezTo>
                  <a:cubicBezTo>
                    <a:pt x="24361" y="5751"/>
                    <a:pt x="4097" y="24599"/>
                    <a:pt x="1" y="28313"/>
                  </a:cubicBezTo>
                  <a:lnTo>
                    <a:pt x="80832" y="28313"/>
                  </a:lnTo>
                  <a:cubicBezTo>
                    <a:pt x="79189" y="25337"/>
                    <a:pt x="72462" y="12549"/>
                    <a:pt x="69855" y="7049"/>
                  </a:cubicBezTo>
                  <a:cubicBezTo>
                    <a:pt x="67236" y="1524"/>
                    <a:pt x="64176" y="0"/>
                    <a:pt x="64176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231E746-1D50-2B4F-A354-41DC9FBE0720}"/>
              </a:ext>
            </a:extLst>
          </p:cNvPr>
          <p:cNvSpPr txBox="1"/>
          <p:nvPr/>
        </p:nvSpPr>
        <p:spPr>
          <a:xfrm>
            <a:off x="832577" y="1309902"/>
            <a:ext cx="3649579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endParaRPr lang="pl-PL" sz="1800" dirty="0">
              <a:latin typeface="Roboto Condensed" pitchFamily="2" charset="0"/>
              <a:ea typeface="Roboto Condensed" pitchFamily="2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pl-PL" sz="1800" b="1" dirty="0">
                <a:latin typeface="Roboto Condensed" pitchFamily="2" charset="0"/>
                <a:ea typeface="Roboto Condensed" pitchFamily="2" charset="0"/>
              </a:rPr>
              <a:t>Pamiętajmy:</a:t>
            </a:r>
            <a:endParaRPr lang="pl-PL" sz="1800" dirty="0">
              <a:latin typeface="Roboto Condensed" pitchFamily="2" charset="0"/>
              <a:ea typeface="Roboto Condensed" pitchFamily="2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pl-PL" sz="1800" dirty="0">
              <a:latin typeface="Roboto Condensed" pitchFamily="2" charset="0"/>
              <a:ea typeface="Roboto Condensed" pitchFamily="2" charset="0"/>
            </a:endParaRPr>
          </a:p>
          <a:p>
            <a:pPr marL="285750" lvl="0" indent="-285750" algn="just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l-PL" sz="1800" dirty="0">
                <a:latin typeface="Roboto Condensed" pitchFamily="2" charset="0"/>
                <a:ea typeface="Roboto Condensed" pitchFamily="2" charset="0"/>
              </a:rPr>
              <a:t>Dokumenty trzymamy w bezpiecznym miejscu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pl-PL" sz="1800" dirty="0">
              <a:latin typeface="Roboto Condensed" pitchFamily="2" charset="0"/>
              <a:ea typeface="Roboto Condensed" pitchFamily="2" charset="0"/>
            </a:endParaRPr>
          </a:p>
          <a:p>
            <a:pPr marL="285750" lvl="0" indent="-285750" algn="just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l-PL" sz="1800" dirty="0">
                <a:latin typeface="Roboto Condensed" pitchFamily="2" charset="0"/>
                <a:ea typeface="Roboto Condensed" pitchFamily="2" charset="0"/>
              </a:rPr>
              <a:t>Umieszczamy klauzule RODO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pl-PL" sz="1800" dirty="0">
              <a:latin typeface="Roboto Condensed" pitchFamily="2" charset="0"/>
              <a:ea typeface="Roboto Condensed" pitchFamily="2" charset="0"/>
            </a:endParaRPr>
          </a:p>
          <a:p>
            <a:pPr marL="285750" lvl="0" indent="-285750" algn="just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l-PL" sz="1800" dirty="0">
                <a:latin typeface="Roboto Condensed" pitchFamily="2" charset="0"/>
                <a:ea typeface="Roboto Condensed" pitchFamily="2" charset="0"/>
              </a:rPr>
              <a:t>Nie przekazujemy danych osobowych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pl-PL" sz="1800" dirty="0">
              <a:latin typeface="Roboto Condensed" pitchFamily="2" charset="0"/>
              <a:ea typeface="Roboto Condensed" pitchFamily="2" charset="0"/>
            </a:endParaRPr>
          </a:p>
          <a:p>
            <a:pPr marL="285750" lvl="0" indent="-285750" algn="just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l-PL" sz="1800" dirty="0">
                <a:latin typeface="Roboto Condensed" pitchFamily="2" charset="0"/>
                <a:ea typeface="Roboto Condensed" pitchFamily="2" charset="0"/>
              </a:rPr>
              <a:t>Nie kupujemy danych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pl-PL" sz="1800" dirty="0">
              <a:latin typeface="Roboto Condensed" pitchFamily="2" charset="0"/>
              <a:ea typeface="Roboto Condensed" pitchFamily="2" charset="0"/>
            </a:endParaRPr>
          </a:p>
          <a:p>
            <a:pPr marL="285750" lvl="0" indent="-285750" algn="just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pl-PL" sz="1800" dirty="0">
              <a:latin typeface="Roboto Condensed" pitchFamily="2" charset="0"/>
              <a:ea typeface="Roboto Condensed" pitchFamily="2" charset="0"/>
            </a:endParaRP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pl-PL" sz="1800" dirty="0">
              <a:latin typeface="Roboto Condensed" pitchFamily="2" charset="0"/>
              <a:ea typeface="Roboto Condensed" pitchFamily="2" charset="0"/>
            </a:endParaRP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pl-PL" sz="1800" dirty="0">
              <a:latin typeface="Roboto Condensed" pitchFamily="2" charset="0"/>
              <a:ea typeface="Roboto Condensed" pitchFamily="2" charset="0"/>
            </a:endParaRP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pl-PL" sz="1800" dirty="0">
              <a:latin typeface="Roboto Condensed" pitchFamily="2" charset="0"/>
              <a:ea typeface="Roboto Condensed" pitchFamily="2" charset="0"/>
            </a:endParaRP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pl-PL" sz="1800" dirty="0">
                <a:latin typeface="Roboto Condensed" pitchFamily="2" charset="0"/>
                <a:ea typeface="Roboto Condensed" pitchFamily="2" charset="0"/>
              </a:rPr>
              <a:t>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pl-PL" dirty="0">
              <a:latin typeface="Roboto Condensed" pitchFamily="2" charset="0"/>
              <a:ea typeface="Roboto Condensed" pitchFamily="2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pl-PL" dirty="0">
              <a:latin typeface="Roboto Condensed" pitchFamily="2" charset="0"/>
              <a:ea typeface="Roboto Condensed" pitchFamily="2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pl-PL" dirty="0">
              <a:latin typeface="Roboto Condensed" pitchFamily="2" charset="0"/>
              <a:ea typeface="Roboto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64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5478;p48">
            <a:extLst>
              <a:ext uri="{FF2B5EF4-FFF2-40B4-BE49-F238E27FC236}">
                <a16:creationId xmlns:a16="http://schemas.microsoft.com/office/drawing/2014/main" id="{32E68026-F1D9-4C0E-85CB-7E9E58699390}"/>
              </a:ext>
            </a:extLst>
          </p:cNvPr>
          <p:cNvGrpSpPr/>
          <p:nvPr/>
        </p:nvGrpSpPr>
        <p:grpSpPr>
          <a:xfrm>
            <a:off x="4859844" y="1547853"/>
            <a:ext cx="3339276" cy="2485872"/>
            <a:chOff x="1021850" y="946825"/>
            <a:chExt cx="5528975" cy="3788150"/>
          </a:xfrm>
        </p:grpSpPr>
        <p:sp>
          <p:nvSpPr>
            <p:cNvPr id="81" name="Google Shape;5479;p48">
              <a:extLst>
                <a:ext uri="{FF2B5EF4-FFF2-40B4-BE49-F238E27FC236}">
                  <a16:creationId xmlns:a16="http://schemas.microsoft.com/office/drawing/2014/main" id="{DA95B01B-C691-46DE-835D-7BD877EAC5B6}"/>
                </a:ext>
              </a:extLst>
            </p:cNvPr>
            <p:cNvSpPr/>
            <p:nvPr/>
          </p:nvSpPr>
          <p:spPr>
            <a:xfrm>
              <a:off x="1055775" y="1816700"/>
              <a:ext cx="5347425" cy="2892075"/>
            </a:xfrm>
            <a:custGeom>
              <a:avLst/>
              <a:gdLst/>
              <a:ahLst/>
              <a:cxnLst/>
              <a:rect l="l" t="t" r="r" b="b"/>
              <a:pathLst>
                <a:path w="213897" h="115683" extrusionOk="0">
                  <a:moveTo>
                    <a:pt x="137601" y="0"/>
                  </a:moveTo>
                  <a:cubicBezTo>
                    <a:pt x="135704" y="0"/>
                    <a:pt x="133807" y="65"/>
                    <a:pt x="131922" y="180"/>
                  </a:cubicBezTo>
                  <a:cubicBezTo>
                    <a:pt x="101573" y="2025"/>
                    <a:pt x="73450" y="15944"/>
                    <a:pt x="46280" y="29600"/>
                  </a:cubicBezTo>
                  <a:cubicBezTo>
                    <a:pt x="35672" y="34922"/>
                    <a:pt x="24789" y="40459"/>
                    <a:pt x="16943" y="49365"/>
                  </a:cubicBezTo>
                  <a:cubicBezTo>
                    <a:pt x="10061" y="57163"/>
                    <a:pt x="5989" y="67045"/>
                    <a:pt x="3489" y="77142"/>
                  </a:cubicBezTo>
                  <a:cubicBezTo>
                    <a:pt x="262" y="90167"/>
                    <a:pt x="0" y="105419"/>
                    <a:pt x="8275" y="115682"/>
                  </a:cubicBezTo>
                  <a:lnTo>
                    <a:pt x="202883" y="115682"/>
                  </a:lnTo>
                  <a:cubicBezTo>
                    <a:pt x="213896" y="102585"/>
                    <a:pt x="213015" y="87119"/>
                    <a:pt x="209062" y="70200"/>
                  </a:cubicBezTo>
                  <a:cubicBezTo>
                    <a:pt x="207122" y="61866"/>
                    <a:pt x="204550" y="53651"/>
                    <a:pt x="200716" y="46007"/>
                  </a:cubicBezTo>
                  <a:cubicBezTo>
                    <a:pt x="195001" y="34649"/>
                    <a:pt x="186595" y="24826"/>
                    <a:pt x="177189" y="16277"/>
                  </a:cubicBezTo>
                  <a:cubicBezTo>
                    <a:pt x="171605" y="11205"/>
                    <a:pt x="165545" y="6490"/>
                    <a:pt x="158568" y="3633"/>
                  </a:cubicBezTo>
                  <a:cubicBezTo>
                    <a:pt x="151958" y="930"/>
                    <a:pt x="144775" y="0"/>
                    <a:pt x="1376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480;p48">
              <a:extLst>
                <a:ext uri="{FF2B5EF4-FFF2-40B4-BE49-F238E27FC236}">
                  <a16:creationId xmlns:a16="http://schemas.microsoft.com/office/drawing/2014/main" id="{B06104CB-D16D-431D-B1DE-EE454996CE19}"/>
                </a:ext>
              </a:extLst>
            </p:cNvPr>
            <p:cNvSpPr/>
            <p:nvPr/>
          </p:nvSpPr>
          <p:spPr>
            <a:xfrm>
              <a:off x="1261150" y="1695675"/>
              <a:ext cx="1718925" cy="2222750"/>
            </a:xfrm>
            <a:custGeom>
              <a:avLst/>
              <a:gdLst/>
              <a:ahLst/>
              <a:cxnLst/>
              <a:rect l="l" t="t" r="r" b="b"/>
              <a:pathLst>
                <a:path w="68757" h="88910" extrusionOk="0">
                  <a:moveTo>
                    <a:pt x="32536" y="0"/>
                  </a:moveTo>
                  <a:cubicBezTo>
                    <a:pt x="27443" y="0"/>
                    <a:pt x="21327" y="1059"/>
                    <a:pt x="14003" y="3473"/>
                  </a:cubicBezTo>
                  <a:cubicBezTo>
                    <a:pt x="14003" y="3473"/>
                    <a:pt x="5656" y="7486"/>
                    <a:pt x="7823" y="28476"/>
                  </a:cubicBezTo>
                  <a:cubicBezTo>
                    <a:pt x="7823" y="28476"/>
                    <a:pt x="1" y="44883"/>
                    <a:pt x="2156" y="46526"/>
                  </a:cubicBezTo>
                  <a:cubicBezTo>
                    <a:pt x="2910" y="47102"/>
                    <a:pt x="4061" y="47264"/>
                    <a:pt x="5113" y="47264"/>
                  </a:cubicBezTo>
                  <a:cubicBezTo>
                    <a:pt x="6453" y="47264"/>
                    <a:pt x="7633" y="47002"/>
                    <a:pt x="7633" y="47002"/>
                  </a:cubicBezTo>
                  <a:cubicBezTo>
                    <a:pt x="7633" y="47002"/>
                    <a:pt x="8645" y="52932"/>
                    <a:pt x="9550" y="57492"/>
                  </a:cubicBezTo>
                  <a:cubicBezTo>
                    <a:pt x="10645" y="63028"/>
                    <a:pt x="12490" y="64624"/>
                    <a:pt x="16074" y="65052"/>
                  </a:cubicBezTo>
                  <a:cubicBezTo>
                    <a:pt x="16757" y="65133"/>
                    <a:pt x="17499" y="65154"/>
                    <a:pt x="18276" y="65154"/>
                  </a:cubicBezTo>
                  <a:cubicBezTo>
                    <a:pt x="19157" y="65154"/>
                    <a:pt x="20083" y="65127"/>
                    <a:pt x="21018" y="65127"/>
                  </a:cubicBezTo>
                  <a:cubicBezTo>
                    <a:pt x="24991" y="65127"/>
                    <a:pt x="29134" y="65623"/>
                    <a:pt x="30743" y="70839"/>
                  </a:cubicBezTo>
                  <a:cubicBezTo>
                    <a:pt x="32517" y="76577"/>
                    <a:pt x="33755" y="82197"/>
                    <a:pt x="33755" y="82197"/>
                  </a:cubicBezTo>
                  <a:cubicBezTo>
                    <a:pt x="33755" y="82197"/>
                    <a:pt x="38910" y="88910"/>
                    <a:pt x="47562" y="88910"/>
                  </a:cubicBezTo>
                  <a:cubicBezTo>
                    <a:pt x="52119" y="88910"/>
                    <a:pt x="57646" y="87048"/>
                    <a:pt x="63902" y="81364"/>
                  </a:cubicBezTo>
                  <a:lnTo>
                    <a:pt x="53281" y="53527"/>
                  </a:lnTo>
                  <a:cubicBezTo>
                    <a:pt x="53281" y="53527"/>
                    <a:pt x="68756" y="0"/>
                    <a:pt x="32536" y="0"/>
                  </a:cubicBezTo>
                  <a:close/>
                </a:path>
              </a:pathLst>
            </a:custGeom>
            <a:solidFill>
              <a:srgbClr val="BE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481;p48">
              <a:extLst>
                <a:ext uri="{FF2B5EF4-FFF2-40B4-BE49-F238E27FC236}">
                  <a16:creationId xmlns:a16="http://schemas.microsoft.com/office/drawing/2014/main" id="{111490A1-6BB5-451C-8F75-6E1900F439C6}"/>
                </a:ext>
              </a:extLst>
            </p:cNvPr>
            <p:cNvSpPr/>
            <p:nvPr/>
          </p:nvSpPr>
          <p:spPr>
            <a:xfrm>
              <a:off x="1021850" y="946825"/>
              <a:ext cx="2279475" cy="2000125"/>
            </a:xfrm>
            <a:custGeom>
              <a:avLst/>
              <a:gdLst/>
              <a:ahLst/>
              <a:cxnLst/>
              <a:rect l="l" t="t" r="r" b="b"/>
              <a:pathLst>
                <a:path w="91179" h="80005" extrusionOk="0">
                  <a:moveTo>
                    <a:pt x="35430" y="0"/>
                  </a:moveTo>
                  <a:cubicBezTo>
                    <a:pt x="31655" y="0"/>
                    <a:pt x="27732" y="925"/>
                    <a:pt x="24765" y="2519"/>
                  </a:cubicBezTo>
                  <a:cubicBezTo>
                    <a:pt x="21003" y="4543"/>
                    <a:pt x="18705" y="8805"/>
                    <a:pt x="17193" y="12806"/>
                  </a:cubicBezTo>
                  <a:cubicBezTo>
                    <a:pt x="16943" y="13496"/>
                    <a:pt x="16717" y="14282"/>
                    <a:pt x="16086" y="14675"/>
                  </a:cubicBezTo>
                  <a:cubicBezTo>
                    <a:pt x="15775" y="14867"/>
                    <a:pt x="15420" y="14924"/>
                    <a:pt x="15052" y="14924"/>
                  </a:cubicBezTo>
                  <a:cubicBezTo>
                    <a:pt x="14713" y="14924"/>
                    <a:pt x="14362" y="14876"/>
                    <a:pt x="14026" y="14842"/>
                  </a:cubicBezTo>
                  <a:cubicBezTo>
                    <a:pt x="13649" y="14802"/>
                    <a:pt x="13272" y="14783"/>
                    <a:pt x="12895" y="14783"/>
                  </a:cubicBezTo>
                  <a:cubicBezTo>
                    <a:pt x="8453" y="14783"/>
                    <a:pt x="4061" y="17444"/>
                    <a:pt x="2108" y="21450"/>
                  </a:cubicBezTo>
                  <a:cubicBezTo>
                    <a:pt x="0" y="25807"/>
                    <a:pt x="893" y="31439"/>
                    <a:pt x="4263" y="34904"/>
                  </a:cubicBezTo>
                  <a:cubicBezTo>
                    <a:pt x="4763" y="35427"/>
                    <a:pt x="5346" y="35963"/>
                    <a:pt x="5418" y="36678"/>
                  </a:cubicBezTo>
                  <a:cubicBezTo>
                    <a:pt x="5501" y="37463"/>
                    <a:pt x="4917" y="38154"/>
                    <a:pt x="4501" y="38845"/>
                  </a:cubicBezTo>
                  <a:cubicBezTo>
                    <a:pt x="2703" y="41809"/>
                    <a:pt x="3822" y="45857"/>
                    <a:pt x="6191" y="48417"/>
                  </a:cubicBezTo>
                  <a:cubicBezTo>
                    <a:pt x="8549" y="50965"/>
                    <a:pt x="8882" y="51275"/>
                    <a:pt x="12097" y="52608"/>
                  </a:cubicBezTo>
                  <a:cubicBezTo>
                    <a:pt x="14346" y="55104"/>
                    <a:pt x="17690" y="56579"/>
                    <a:pt x="21050" y="56579"/>
                  </a:cubicBezTo>
                  <a:cubicBezTo>
                    <a:pt x="21264" y="56579"/>
                    <a:pt x="21479" y="56573"/>
                    <a:pt x="21693" y="56561"/>
                  </a:cubicBezTo>
                  <a:cubicBezTo>
                    <a:pt x="25265" y="56359"/>
                    <a:pt x="28706" y="54454"/>
                    <a:pt x="30778" y="51537"/>
                  </a:cubicBezTo>
                  <a:cubicBezTo>
                    <a:pt x="31296" y="56489"/>
                    <a:pt x="36005" y="60579"/>
                    <a:pt x="40955" y="60579"/>
                  </a:cubicBezTo>
                  <a:cubicBezTo>
                    <a:pt x="41241" y="60579"/>
                    <a:pt x="41528" y="60566"/>
                    <a:pt x="41815" y="60538"/>
                  </a:cubicBezTo>
                  <a:cubicBezTo>
                    <a:pt x="42178" y="60501"/>
                    <a:pt x="42562" y="60450"/>
                    <a:pt x="42933" y="60450"/>
                  </a:cubicBezTo>
                  <a:cubicBezTo>
                    <a:pt x="43401" y="60450"/>
                    <a:pt x="43849" y="60531"/>
                    <a:pt x="44208" y="60823"/>
                  </a:cubicBezTo>
                  <a:cubicBezTo>
                    <a:pt x="44661" y="61204"/>
                    <a:pt x="44827" y="61812"/>
                    <a:pt x="44970" y="62383"/>
                  </a:cubicBezTo>
                  <a:cubicBezTo>
                    <a:pt x="46601" y="68789"/>
                    <a:pt x="49625" y="74849"/>
                    <a:pt x="53757" y="80004"/>
                  </a:cubicBezTo>
                  <a:cubicBezTo>
                    <a:pt x="53567" y="79511"/>
                    <a:pt x="53625" y="79350"/>
                    <a:pt x="53837" y="79350"/>
                  </a:cubicBezTo>
                  <a:cubicBezTo>
                    <a:pt x="54240" y="79350"/>
                    <a:pt x="55201" y="79937"/>
                    <a:pt x="56073" y="79937"/>
                  </a:cubicBezTo>
                  <a:cubicBezTo>
                    <a:pt x="56466" y="79937"/>
                    <a:pt x="56841" y="79817"/>
                    <a:pt x="57138" y="79469"/>
                  </a:cubicBezTo>
                  <a:cubicBezTo>
                    <a:pt x="57734" y="78766"/>
                    <a:pt x="59019" y="75920"/>
                    <a:pt x="59889" y="75587"/>
                  </a:cubicBezTo>
                  <a:cubicBezTo>
                    <a:pt x="67020" y="72825"/>
                    <a:pt x="70318" y="67146"/>
                    <a:pt x="76510" y="62633"/>
                  </a:cubicBezTo>
                  <a:cubicBezTo>
                    <a:pt x="82701" y="58133"/>
                    <a:pt x="87940" y="51977"/>
                    <a:pt x="90059" y="44631"/>
                  </a:cubicBezTo>
                  <a:cubicBezTo>
                    <a:pt x="90845" y="41928"/>
                    <a:pt x="91178" y="38987"/>
                    <a:pt x="90238" y="36344"/>
                  </a:cubicBezTo>
                  <a:cubicBezTo>
                    <a:pt x="89642" y="34701"/>
                    <a:pt x="88595" y="33249"/>
                    <a:pt x="87380" y="31998"/>
                  </a:cubicBezTo>
                  <a:cubicBezTo>
                    <a:pt x="84082" y="28569"/>
                    <a:pt x="79498" y="26402"/>
                    <a:pt x="74748" y="26045"/>
                  </a:cubicBezTo>
                  <a:cubicBezTo>
                    <a:pt x="74152" y="21438"/>
                    <a:pt x="72069" y="16901"/>
                    <a:pt x="68449" y="13996"/>
                  </a:cubicBezTo>
                  <a:cubicBezTo>
                    <a:pt x="66112" y="12127"/>
                    <a:pt x="63100" y="11041"/>
                    <a:pt x="60132" y="11041"/>
                  </a:cubicBezTo>
                  <a:cubicBezTo>
                    <a:pt x="58488" y="11041"/>
                    <a:pt x="56858" y="11374"/>
                    <a:pt x="55364" y="12091"/>
                  </a:cubicBezTo>
                  <a:cubicBezTo>
                    <a:pt x="54903" y="12317"/>
                    <a:pt x="54416" y="12577"/>
                    <a:pt x="53909" y="12577"/>
                  </a:cubicBezTo>
                  <a:cubicBezTo>
                    <a:pt x="53827" y="12577"/>
                    <a:pt x="53745" y="12570"/>
                    <a:pt x="53662" y="12556"/>
                  </a:cubicBezTo>
                  <a:cubicBezTo>
                    <a:pt x="53162" y="12472"/>
                    <a:pt x="52781" y="12091"/>
                    <a:pt x="52435" y="11734"/>
                  </a:cubicBezTo>
                  <a:cubicBezTo>
                    <a:pt x="49113" y="8174"/>
                    <a:pt x="46911" y="3245"/>
                    <a:pt x="42446" y="1304"/>
                  </a:cubicBezTo>
                  <a:cubicBezTo>
                    <a:pt x="40390" y="410"/>
                    <a:pt x="37943" y="0"/>
                    <a:pt x="35430" y="0"/>
                  </a:cubicBezTo>
                  <a:close/>
                </a:path>
              </a:pathLst>
            </a:custGeom>
            <a:solidFill>
              <a:srgbClr val="001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482;p48">
              <a:extLst>
                <a:ext uri="{FF2B5EF4-FFF2-40B4-BE49-F238E27FC236}">
                  <a16:creationId xmlns:a16="http://schemas.microsoft.com/office/drawing/2014/main" id="{8969A45D-ABE9-4F50-8DAB-A40892C892F9}"/>
                </a:ext>
              </a:extLst>
            </p:cNvPr>
            <p:cNvSpPr/>
            <p:nvPr/>
          </p:nvSpPr>
          <p:spPr>
            <a:xfrm>
              <a:off x="1279600" y="3632725"/>
              <a:ext cx="1790150" cy="1076050"/>
            </a:xfrm>
            <a:custGeom>
              <a:avLst/>
              <a:gdLst/>
              <a:ahLst/>
              <a:cxnLst/>
              <a:rect l="l" t="t" r="r" b="b"/>
              <a:pathLst>
                <a:path w="71606" h="43042" extrusionOk="0">
                  <a:moveTo>
                    <a:pt x="63176" y="0"/>
                  </a:moveTo>
                  <a:lnTo>
                    <a:pt x="33017" y="4715"/>
                  </a:lnTo>
                  <a:cubicBezTo>
                    <a:pt x="20563" y="11656"/>
                    <a:pt x="7633" y="30802"/>
                    <a:pt x="7633" y="30802"/>
                  </a:cubicBezTo>
                  <a:lnTo>
                    <a:pt x="1" y="43041"/>
                  </a:lnTo>
                  <a:lnTo>
                    <a:pt x="71605" y="43041"/>
                  </a:lnTo>
                  <a:lnTo>
                    <a:pt x="71605" y="33147"/>
                  </a:lnTo>
                  <a:cubicBezTo>
                    <a:pt x="69962" y="6084"/>
                    <a:pt x="63176" y="0"/>
                    <a:pt x="63176" y="0"/>
                  </a:cubicBez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483;p48">
              <a:extLst>
                <a:ext uri="{FF2B5EF4-FFF2-40B4-BE49-F238E27FC236}">
                  <a16:creationId xmlns:a16="http://schemas.microsoft.com/office/drawing/2014/main" id="{44404477-6794-4B6F-A2AD-EA2CACADACD0}"/>
                </a:ext>
              </a:extLst>
            </p:cNvPr>
            <p:cNvSpPr/>
            <p:nvPr/>
          </p:nvSpPr>
          <p:spPr>
            <a:xfrm>
              <a:off x="2003500" y="3668075"/>
              <a:ext cx="878425" cy="160300"/>
            </a:xfrm>
            <a:custGeom>
              <a:avLst/>
              <a:gdLst/>
              <a:ahLst/>
              <a:cxnLst/>
              <a:rect l="l" t="t" r="r" b="b"/>
              <a:pathLst>
                <a:path w="35137" h="6412" extrusionOk="0">
                  <a:moveTo>
                    <a:pt x="35067" y="1"/>
                  </a:moveTo>
                  <a:cubicBezTo>
                    <a:pt x="34758" y="1"/>
                    <a:pt x="32917" y="600"/>
                    <a:pt x="30052" y="1420"/>
                  </a:cubicBezTo>
                  <a:cubicBezTo>
                    <a:pt x="29278" y="1634"/>
                    <a:pt x="28433" y="1872"/>
                    <a:pt x="27504" y="2111"/>
                  </a:cubicBezTo>
                  <a:cubicBezTo>
                    <a:pt x="26588" y="2361"/>
                    <a:pt x="25599" y="2599"/>
                    <a:pt x="24564" y="2849"/>
                  </a:cubicBezTo>
                  <a:cubicBezTo>
                    <a:pt x="22492" y="3337"/>
                    <a:pt x="20194" y="3837"/>
                    <a:pt x="17765" y="4266"/>
                  </a:cubicBezTo>
                  <a:cubicBezTo>
                    <a:pt x="15336" y="4694"/>
                    <a:pt x="13015" y="5028"/>
                    <a:pt x="10883" y="5278"/>
                  </a:cubicBezTo>
                  <a:cubicBezTo>
                    <a:pt x="9824" y="5397"/>
                    <a:pt x="8824" y="5516"/>
                    <a:pt x="7871" y="5599"/>
                  </a:cubicBezTo>
                  <a:cubicBezTo>
                    <a:pt x="6930" y="5694"/>
                    <a:pt x="6037" y="5766"/>
                    <a:pt x="5240" y="5825"/>
                  </a:cubicBezTo>
                  <a:cubicBezTo>
                    <a:pt x="2013" y="6063"/>
                    <a:pt x="1" y="6123"/>
                    <a:pt x="1" y="6254"/>
                  </a:cubicBezTo>
                  <a:cubicBezTo>
                    <a:pt x="1" y="6302"/>
                    <a:pt x="513" y="6349"/>
                    <a:pt x="1418" y="6385"/>
                  </a:cubicBezTo>
                  <a:cubicBezTo>
                    <a:pt x="1784" y="6394"/>
                    <a:pt x="2220" y="6412"/>
                    <a:pt x="2714" y="6412"/>
                  </a:cubicBezTo>
                  <a:cubicBezTo>
                    <a:pt x="2830" y="6412"/>
                    <a:pt x="2950" y="6411"/>
                    <a:pt x="3073" y="6409"/>
                  </a:cubicBezTo>
                  <a:cubicBezTo>
                    <a:pt x="3716" y="6409"/>
                    <a:pt x="4454" y="6409"/>
                    <a:pt x="5264" y="6373"/>
                  </a:cubicBezTo>
                  <a:cubicBezTo>
                    <a:pt x="6073" y="6349"/>
                    <a:pt x="6966" y="6313"/>
                    <a:pt x="7919" y="6242"/>
                  </a:cubicBezTo>
                  <a:cubicBezTo>
                    <a:pt x="8883" y="6194"/>
                    <a:pt x="9895" y="6099"/>
                    <a:pt x="10967" y="5992"/>
                  </a:cubicBezTo>
                  <a:cubicBezTo>
                    <a:pt x="13110" y="5778"/>
                    <a:pt x="15455" y="5468"/>
                    <a:pt x="17896" y="5039"/>
                  </a:cubicBezTo>
                  <a:cubicBezTo>
                    <a:pt x="20349" y="4599"/>
                    <a:pt x="22659" y="4087"/>
                    <a:pt x="24742" y="3551"/>
                  </a:cubicBezTo>
                  <a:cubicBezTo>
                    <a:pt x="25778" y="3277"/>
                    <a:pt x="26766" y="3015"/>
                    <a:pt x="27683" y="2730"/>
                  </a:cubicBezTo>
                  <a:cubicBezTo>
                    <a:pt x="28600" y="2468"/>
                    <a:pt x="29445" y="2194"/>
                    <a:pt x="30219" y="1944"/>
                  </a:cubicBezTo>
                  <a:cubicBezTo>
                    <a:pt x="30993" y="1694"/>
                    <a:pt x="31684" y="1444"/>
                    <a:pt x="32291" y="1218"/>
                  </a:cubicBezTo>
                  <a:cubicBezTo>
                    <a:pt x="32898" y="1003"/>
                    <a:pt x="33422" y="801"/>
                    <a:pt x="33839" y="622"/>
                  </a:cubicBezTo>
                  <a:cubicBezTo>
                    <a:pt x="34684" y="277"/>
                    <a:pt x="35136" y="63"/>
                    <a:pt x="35113" y="15"/>
                  </a:cubicBezTo>
                  <a:cubicBezTo>
                    <a:pt x="35110" y="5"/>
                    <a:pt x="35094" y="1"/>
                    <a:pt x="350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484;p48">
              <a:extLst>
                <a:ext uri="{FF2B5EF4-FFF2-40B4-BE49-F238E27FC236}">
                  <a16:creationId xmlns:a16="http://schemas.microsoft.com/office/drawing/2014/main" id="{DAA5B52F-850E-46D8-A832-F288BDD307FE}"/>
                </a:ext>
              </a:extLst>
            </p:cNvPr>
            <p:cNvSpPr/>
            <p:nvPr/>
          </p:nvSpPr>
          <p:spPr>
            <a:xfrm>
              <a:off x="2180925" y="3796175"/>
              <a:ext cx="762900" cy="938800"/>
            </a:xfrm>
            <a:custGeom>
              <a:avLst/>
              <a:gdLst/>
              <a:ahLst/>
              <a:cxnLst/>
              <a:rect l="l" t="t" r="r" b="b"/>
              <a:pathLst>
                <a:path w="30516" h="37552" extrusionOk="0">
                  <a:moveTo>
                    <a:pt x="29522" y="0"/>
                  </a:moveTo>
                  <a:cubicBezTo>
                    <a:pt x="29426" y="0"/>
                    <a:pt x="29333" y="11"/>
                    <a:pt x="29230" y="11"/>
                  </a:cubicBezTo>
                  <a:cubicBezTo>
                    <a:pt x="29087" y="23"/>
                    <a:pt x="28920" y="35"/>
                    <a:pt x="28754" y="35"/>
                  </a:cubicBezTo>
                  <a:cubicBezTo>
                    <a:pt x="28587" y="46"/>
                    <a:pt x="28408" y="58"/>
                    <a:pt x="28218" y="70"/>
                  </a:cubicBezTo>
                  <a:cubicBezTo>
                    <a:pt x="28039" y="70"/>
                    <a:pt x="27837" y="94"/>
                    <a:pt x="27635" y="118"/>
                  </a:cubicBezTo>
                  <a:cubicBezTo>
                    <a:pt x="27230" y="177"/>
                    <a:pt x="26789" y="237"/>
                    <a:pt x="26313" y="308"/>
                  </a:cubicBezTo>
                  <a:cubicBezTo>
                    <a:pt x="25837" y="404"/>
                    <a:pt x="25337" y="523"/>
                    <a:pt x="24801" y="630"/>
                  </a:cubicBezTo>
                  <a:cubicBezTo>
                    <a:pt x="24277" y="773"/>
                    <a:pt x="23717" y="939"/>
                    <a:pt x="23134" y="1118"/>
                  </a:cubicBezTo>
                  <a:cubicBezTo>
                    <a:pt x="20848" y="1892"/>
                    <a:pt x="18205" y="3154"/>
                    <a:pt x="15633" y="5071"/>
                  </a:cubicBezTo>
                  <a:cubicBezTo>
                    <a:pt x="15312" y="5309"/>
                    <a:pt x="14990" y="5559"/>
                    <a:pt x="14657" y="5809"/>
                  </a:cubicBezTo>
                  <a:cubicBezTo>
                    <a:pt x="14347" y="6071"/>
                    <a:pt x="14026" y="6345"/>
                    <a:pt x="13704" y="6607"/>
                  </a:cubicBezTo>
                  <a:cubicBezTo>
                    <a:pt x="13383" y="6881"/>
                    <a:pt x="13085" y="7178"/>
                    <a:pt x="12764" y="7464"/>
                  </a:cubicBezTo>
                  <a:cubicBezTo>
                    <a:pt x="12454" y="7762"/>
                    <a:pt x="12133" y="8059"/>
                    <a:pt x="11835" y="8381"/>
                  </a:cubicBezTo>
                  <a:cubicBezTo>
                    <a:pt x="10609" y="9619"/>
                    <a:pt x="9454" y="11012"/>
                    <a:pt x="8394" y="12524"/>
                  </a:cubicBezTo>
                  <a:cubicBezTo>
                    <a:pt x="7334" y="14048"/>
                    <a:pt x="6406" y="15596"/>
                    <a:pt x="5620" y="17144"/>
                  </a:cubicBezTo>
                  <a:cubicBezTo>
                    <a:pt x="4834" y="18703"/>
                    <a:pt x="4167" y="20239"/>
                    <a:pt x="3596" y="21740"/>
                  </a:cubicBezTo>
                  <a:cubicBezTo>
                    <a:pt x="2477" y="24728"/>
                    <a:pt x="1715" y="27502"/>
                    <a:pt x="1215" y="29860"/>
                  </a:cubicBezTo>
                  <a:cubicBezTo>
                    <a:pt x="703" y="32205"/>
                    <a:pt x="393" y="34134"/>
                    <a:pt x="226" y="35467"/>
                  </a:cubicBezTo>
                  <a:cubicBezTo>
                    <a:pt x="60" y="36801"/>
                    <a:pt x="0" y="37539"/>
                    <a:pt x="48" y="37551"/>
                  </a:cubicBezTo>
                  <a:cubicBezTo>
                    <a:pt x="107" y="37551"/>
                    <a:pt x="262" y="36825"/>
                    <a:pt x="524" y="35515"/>
                  </a:cubicBezTo>
                  <a:cubicBezTo>
                    <a:pt x="786" y="34205"/>
                    <a:pt x="1179" y="32300"/>
                    <a:pt x="1750" y="29979"/>
                  </a:cubicBezTo>
                  <a:cubicBezTo>
                    <a:pt x="2322" y="27657"/>
                    <a:pt x="3120" y="24930"/>
                    <a:pt x="4263" y="21990"/>
                  </a:cubicBezTo>
                  <a:cubicBezTo>
                    <a:pt x="4846" y="20525"/>
                    <a:pt x="5513" y="19025"/>
                    <a:pt x="6299" y="17501"/>
                  </a:cubicBezTo>
                  <a:cubicBezTo>
                    <a:pt x="7084" y="15977"/>
                    <a:pt x="7989" y="14453"/>
                    <a:pt x="9025" y="12977"/>
                  </a:cubicBezTo>
                  <a:cubicBezTo>
                    <a:pt x="10061" y="11488"/>
                    <a:pt x="11192" y="10131"/>
                    <a:pt x="12383" y="8905"/>
                  </a:cubicBezTo>
                  <a:cubicBezTo>
                    <a:pt x="12680" y="8595"/>
                    <a:pt x="12978" y="8297"/>
                    <a:pt x="13287" y="8012"/>
                  </a:cubicBezTo>
                  <a:cubicBezTo>
                    <a:pt x="13597" y="7726"/>
                    <a:pt x="13883" y="7428"/>
                    <a:pt x="14204" y="7166"/>
                  </a:cubicBezTo>
                  <a:cubicBezTo>
                    <a:pt x="14514" y="6904"/>
                    <a:pt x="14811" y="6642"/>
                    <a:pt x="15121" y="6381"/>
                  </a:cubicBezTo>
                  <a:cubicBezTo>
                    <a:pt x="15443" y="6130"/>
                    <a:pt x="15752" y="5880"/>
                    <a:pt x="16062" y="5642"/>
                  </a:cubicBezTo>
                  <a:cubicBezTo>
                    <a:pt x="17312" y="4702"/>
                    <a:pt x="18562" y="3880"/>
                    <a:pt x="19788" y="3237"/>
                  </a:cubicBezTo>
                  <a:cubicBezTo>
                    <a:pt x="21015" y="2559"/>
                    <a:pt x="22217" y="2059"/>
                    <a:pt x="23324" y="1630"/>
                  </a:cubicBezTo>
                  <a:cubicBezTo>
                    <a:pt x="23884" y="1451"/>
                    <a:pt x="24420" y="1273"/>
                    <a:pt x="24932" y="1106"/>
                  </a:cubicBezTo>
                  <a:cubicBezTo>
                    <a:pt x="25444" y="975"/>
                    <a:pt x="25932" y="856"/>
                    <a:pt x="26396" y="737"/>
                  </a:cubicBezTo>
                  <a:cubicBezTo>
                    <a:pt x="26861" y="654"/>
                    <a:pt x="27289" y="570"/>
                    <a:pt x="27682" y="487"/>
                  </a:cubicBezTo>
                  <a:cubicBezTo>
                    <a:pt x="27885" y="451"/>
                    <a:pt x="28075" y="427"/>
                    <a:pt x="28266" y="404"/>
                  </a:cubicBezTo>
                  <a:cubicBezTo>
                    <a:pt x="28444" y="380"/>
                    <a:pt x="28623" y="356"/>
                    <a:pt x="28789" y="344"/>
                  </a:cubicBezTo>
                  <a:cubicBezTo>
                    <a:pt x="28944" y="320"/>
                    <a:pt x="29111" y="296"/>
                    <a:pt x="29254" y="285"/>
                  </a:cubicBezTo>
                  <a:cubicBezTo>
                    <a:pt x="29397" y="261"/>
                    <a:pt x="29540" y="237"/>
                    <a:pt x="29647" y="237"/>
                  </a:cubicBezTo>
                  <a:cubicBezTo>
                    <a:pt x="29873" y="249"/>
                    <a:pt x="30075" y="332"/>
                    <a:pt x="30206" y="416"/>
                  </a:cubicBezTo>
                  <a:cubicBezTo>
                    <a:pt x="30349" y="511"/>
                    <a:pt x="30397" y="618"/>
                    <a:pt x="30373" y="689"/>
                  </a:cubicBezTo>
                  <a:cubicBezTo>
                    <a:pt x="30361" y="761"/>
                    <a:pt x="30325" y="808"/>
                    <a:pt x="30337" y="820"/>
                  </a:cubicBezTo>
                  <a:cubicBezTo>
                    <a:pt x="30337" y="820"/>
                    <a:pt x="30397" y="808"/>
                    <a:pt x="30444" y="713"/>
                  </a:cubicBezTo>
                  <a:cubicBezTo>
                    <a:pt x="30516" y="618"/>
                    <a:pt x="30456" y="416"/>
                    <a:pt x="30313" y="296"/>
                  </a:cubicBezTo>
                  <a:cubicBezTo>
                    <a:pt x="30159" y="165"/>
                    <a:pt x="29956" y="46"/>
                    <a:pt x="29670" y="11"/>
                  </a:cubicBezTo>
                  <a:cubicBezTo>
                    <a:pt x="29619" y="3"/>
                    <a:pt x="29570" y="0"/>
                    <a:pt x="295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485;p48">
              <a:extLst>
                <a:ext uri="{FF2B5EF4-FFF2-40B4-BE49-F238E27FC236}">
                  <a16:creationId xmlns:a16="http://schemas.microsoft.com/office/drawing/2014/main" id="{E9F9B4A0-4274-440E-B6F2-DDF1E7826DDD}"/>
                </a:ext>
              </a:extLst>
            </p:cNvPr>
            <p:cNvSpPr/>
            <p:nvPr/>
          </p:nvSpPr>
          <p:spPr>
            <a:xfrm>
              <a:off x="1903800" y="4157600"/>
              <a:ext cx="117300" cy="96225"/>
            </a:xfrm>
            <a:custGeom>
              <a:avLst/>
              <a:gdLst/>
              <a:ahLst/>
              <a:cxnLst/>
              <a:rect l="l" t="t" r="r" b="b"/>
              <a:pathLst>
                <a:path w="4692" h="3849" extrusionOk="0">
                  <a:moveTo>
                    <a:pt x="4477" y="1"/>
                  </a:moveTo>
                  <a:cubicBezTo>
                    <a:pt x="4164" y="1"/>
                    <a:pt x="3107" y="585"/>
                    <a:pt x="2013" y="1532"/>
                  </a:cubicBezTo>
                  <a:cubicBezTo>
                    <a:pt x="774" y="2592"/>
                    <a:pt x="0" y="3687"/>
                    <a:pt x="155" y="3830"/>
                  </a:cubicBezTo>
                  <a:cubicBezTo>
                    <a:pt x="168" y="3842"/>
                    <a:pt x="186" y="3848"/>
                    <a:pt x="209" y="3848"/>
                  </a:cubicBezTo>
                  <a:cubicBezTo>
                    <a:pt x="473" y="3848"/>
                    <a:pt x="1408" y="3067"/>
                    <a:pt x="2525" y="2115"/>
                  </a:cubicBezTo>
                  <a:cubicBezTo>
                    <a:pt x="3715" y="1079"/>
                    <a:pt x="4691" y="210"/>
                    <a:pt x="4560" y="32"/>
                  </a:cubicBezTo>
                  <a:cubicBezTo>
                    <a:pt x="4547" y="11"/>
                    <a:pt x="4518" y="1"/>
                    <a:pt x="4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486;p48">
              <a:extLst>
                <a:ext uri="{FF2B5EF4-FFF2-40B4-BE49-F238E27FC236}">
                  <a16:creationId xmlns:a16="http://schemas.microsoft.com/office/drawing/2014/main" id="{B3245F88-0459-48BB-BD42-9331FA82E530}"/>
                </a:ext>
              </a:extLst>
            </p:cNvPr>
            <p:cNvSpPr/>
            <p:nvPr/>
          </p:nvSpPr>
          <p:spPr>
            <a:xfrm>
              <a:off x="2025550" y="4354925"/>
              <a:ext cx="69950" cy="63225"/>
            </a:xfrm>
            <a:custGeom>
              <a:avLst/>
              <a:gdLst/>
              <a:ahLst/>
              <a:cxnLst/>
              <a:rect l="l" t="t" r="r" b="b"/>
              <a:pathLst>
                <a:path w="2798" h="2529" extrusionOk="0">
                  <a:moveTo>
                    <a:pt x="2550" y="1"/>
                  </a:moveTo>
                  <a:cubicBezTo>
                    <a:pt x="2301" y="1"/>
                    <a:pt x="1714" y="400"/>
                    <a:pt x="1119" y="985"/>
                  </a:cubicBezTo>
                  <a:cubicBezTo>
                    <a:pt x="429" y="1676"/>
                    <a:pt x="0" y="2342"/>
                    <a:pt x="143" y="2497"/>
                  </a:cubicBezTo>
                  <a:cubicBezTo>
                    <a:pt x="164" y="2518"/>
                    <a:pt x="196" y="2529"/>
                    <a:pt x="236" y="2529"/>
                  </a:cubicBezTo>
                  <a:cubicBezTo>
                    <a:pt x="485" y="2529"/>
                    <a:pt x="1072" y="2130"/>
                    <a:pt x="1667" y="1545"/>
                  </a:cubicBezTo>
                  <a:cubicBezTo>
                    <a:pt x="2357" y="866"/>
                    <a:pt x="2798" y="187"/>
                    <a:pt x="2643" y="32"/>
                  </a:cubicBezTo>
                  <a:cubicBezTo>
                    <a:pt x="2622" y="11"/>
                    <a:pt x="2590" y="1"/>
                    <a:pt x="2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487;p48">
              <a:extLst>
                <a:ext uri="{FF2B5EF4-FFF2-40B4-BE49-F238E27FC236}">
                  <a16:creationId xmlns:a16="http://schemas.microsoft.com/office/drawing/2014/main" id="{6D131388-86C4-4CAB-83DD-199A730DD0F9}"/>
                </a:ext>
              </a:extLst>
            </p:cNvPr>
            <p:cNvSpPr/>
            <p:nvPr/>
          </p:nvSpPr>
          <p:spPr>
            <a:xfrm>
              <a:off x="1924625" y="4280925"/>
              <a:ext cx="96475" cy="82650"/>
            </a:xfrm>
            <a:custGeom>
              <a:avLst/>
              <a:gdLst/>
              <a:ahLst/>
              <a:cxnLst/>
              <a:rect l="l" t="t" r="r" b="b"/>
              <a:pathLst>
                <a:path w="3859" h="3306" extrusionOk="0">
                  <a:moveTo>
                    <a:pt x="3628" y="0"/>
                  </a:moveTo>
                  <a:cubicBezTo>
                    <a:pt x="3355" y="0"/>
                    <a:pt x="2535" y="568"/>
                    <a:pt x="1668" y="1361"/>
                  </a:cubicBezTo>
                  <a:cubicBezTo>
                    <a:pt x="679" y="2266"/>
                    <a:pt x="1" y="3123"/>
                    <a:pt x="144" y="3278"/>
                  </a:cubicBezTo>
                  <a:cubicBezTo>
                    <a:pt x="160" y="3297"/>
                    <a:pt x="185" y="3306"/>
                    <a:pt x="219" y="3306"/>
                  </a:cubicBezTo>
                  <a:cubicBezTo>
                    <a:pt x="492" y="3306"/>
                    <a:pt x="1314" y="2738"/>
                    <a:pt x="2192" y="1945"/>
                  </a:cubicBezTo>
                  <a:cubicBezTo>
                    <a:pt x="3168" y="1040"/>
                    <a:pt x="3858" y="183"/>
                    <a:pt x="3704" y="28"/>
                  </a:cubicBezTo>
                  <a:cubicBezTo>
                    <a:pt x="3688" y="9"/>
                    <a:pt x="3662" y="0"/>
                    <a:pt x="3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488;p48">
              <a:extLst>
                <a:ext uri="{FF2B5EF4-FFF2-40B4-BE49-F238E27FC236}">
                  <a16:creationId xmlns:a16="http://schemas.microsoft.com/office/drawing/2014/main" id="{5D7D95D1-6A57-41C8-BBD6-12250F927F0F}"/>
                </a:ext>
              </a:extLst>
            </p:cNvPr>
            <p:cNvSpPr/>
            <p:nvPr/>
          </p:nvSpPr>
          <p:spPr>
            <a:xfrm>
              <a:off x="2132700" y="4076075"/>
              <a:ext cx="74725" cy="66125"/>
            </a:xfrm>
            <a:custGeom>
              <a:avLst/>
              <a:gdLst/>
              <a:ahLst/>
              <a:cxnLst/>
              <a:rect l="l" t="t" r="r" b="b"/>
              <a:pathLst>
                <a:path w="2989" h="2645" extrusionOk="0">
                  <a:moveTo>
                    <a:pt x="2756" y="0"/>
                  </a:moveTo>
                  <a:cubicBezTo>
                    <a:pt x="2501" y="0"/>
                    <a:pt x="1877" y="423"/>
                    <a:pt x="1227" y="1042"/>
                  </a:cubicBezTo>
                  <a:cubicBezTo>
                    <a:pt x="488" y="1757"/>
                    <a:pt x="0" y="2459"/>
                    <a:pt x="155" y="2614"/>
                  </a:cubicBezTo>
                  <a:cubicBezTo>
                    <a:pt x="174" y="2635"/>
                    <a:pt x="203" y="2644"/>
                    <a:pt x="241" y="2644"/>
                  </a:cubicBezTo>
                  <a:cubicBezTo>
                    <a:pt x="491" y="2644"/>
                    <a:pt x="1122" y="2222"/>
                    <a:pt x="1762" y="1602"/>
                  </a:cubicBezTo>
                  <a:cubicBezTo>
                    <a:pt x="2513" y="888"/>
                    <a:pt x="2989" y="185"/>
                    <a:pt x="2846" y="30"/>
                  </a:cubicBezTo>
                  <a:cubicBezTo>
                    <a:pt x="2825" y="10"/>
                    <a:pt x="2795" y="0"/>
                    <a:pt x="27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489;p48">
              <a:extLst>
                <a:ext uri="{FF2B5EF4-FFF2-40B4-BE49-F238E27FC236}">
                  <a16:creationId xmlns:a16="http://schemas.microsoft.com/office/drawing/2014/main" id="{FC21FF29-56F0-4550-BA3B-779D51C226E1}"/>
                </a:ext>
              </a:extLst>
            </p:cNvPr>
            <p:cNvSpPr/>
            <p:nvPr/>
          </p:nvSpPr>
          <p:spPr>
            <a:xfrm>
              <a:off x="1975525" y="3993625"/>
              <a:ext cx="106900" cy="87350"/>
            </a:xfrm>
            <a:custGeom>
              <a:avLst/>
              <a:gdLst/>
              <a:ahLst/>
              <a:cxnLst/>
              <a:rect l="l" t="t" r="r" b="b"/>
              <a:pathLst>
                <a:path w="4276" h="3494" extrusionOk="0">
                  <a:moveTo>
                    <a:pt x="4063" y="1"/>
                  </a:moveTo>
                  <a:cubicBezTo>
                    <a:pt x="3799" y="1"/>
                    <a:pt x="2946" y="692"/>
                    <a:pt x="1953" y="1542"/>
                  </a:cubicBezTo>
                  <a:cubicBezTo>
                    <a:pt x="870" y="2483"/>
                    <a:pt x="1" y="3281"/>
                    <a:pt x="120" y="3459"/>
                  </a:cubicBezTo>
                  <a:cubicBezTo>
                    <a:pt x="135" y="3482"/>
                    <a:pt x="166" y="3493"/>
                    <a:pt x="212" y="3493"/>
                  </a:cubicBezTo>
                  <a:cubicBezTo>
                    <a:pt x="521" y="3493"/>
                    <a:pt x="1479" y="2978"/>
                    <a:pt x="2465" y="2138"/>
                  </a:cubicBezTo>
                  <a:cubicBezTo>
                    <a:pt x="3585" y="1161"/>
                    <a:pt x="4275" y="161"/>
                    <a:pt x="4120" y="18"/>
                  </a:cubicBezTo>
                  <a:cubicBezTo>
                    <a:pt x="4106" y="6"/>
                    <a:pt x="4087" y="1"/>
                    <a:pt x="40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490;p48">
              <a:extLst>
                <a:ext uri="{FF2B5EF4-FFF2-40B4-BE49-F238E27FC236}">
                  <a16:creationId xmlns:a16="http://schemas.microsoft.com/office/drawing/2014/main" id="{9B3BF570-728D-4614-B3AE-8DEAB1AA9469}"/>
                </a:ext>
              </a:extLst>
            </p:cNvPr>
            <p:cNvSpPr/>
            <p:nvPr/>
          </p:nvSpPr>
          <p:spPr>
            <a:xfrm>
              <a:off x="1819275" y="3967925"/>
              <a:ext cx="124725" cy="112550"/>
            </a:xfrm>
            <a:custGeom>
              <a:avLst/>
              <a:gdLst/>
              <a:ahLst/>
              <a:cxnLst/>
              <a:rect l="l" t="t" r="r" b="b"/>
              <a:pathLst>
                <a:path w="4989" h="4502" extrusionOk="0">
                  <a:moveTo>
                    <a:pt x="4783" y="0"/>
                  </a:moveTo>
                  <a:cubicBezTo>
                    <a:pt x="4486" y="0"/>
                    <a:pt x="3334" y="743"/>
                    <a:pt x="2143" y="1880"/>
                  </a:cubicBezTo>
                  <a:cubicBezTo>
                    <a:pt x="833" y="3118"/>
                    <a:pt x="0" y="4344"/>
                    <a:pt x="167" y="4487"/>
                  </a:cubicBezTo>
                  <a:cubicBezTo>
                    <a:pt x="178" y="4497"/>
                    <a:pt x="192" y="4501"/>
                    <a:pt x="211" y="4501"/>
                  </a:cubicBezTo>
                  <a:cubicBezTo>
                    <a:pt x="475" y="4501"/>
                    <a:pt x="1488" y="3574"/>
                    <a:pt x="2679" y="2439"/>
                  </a:cubicBezTo>
                  <a:cubicBezTo>
                    <a:pt x="3965" y="1213"/>
                    <a:pt x="4989" y="201"/>
                    <a:pt x="4846" y="22"/>
                  </a:cubicBezTo>
                  <a:cubicBezTo>
                    <a:pt x="4834" y="7"/>
                    <a:pt x="4813" y="0"/>
                    <a:pt x="47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491;p48">
              <a:extLst>
                <a:ext uri="{FF2B5EF4-FFF2-40B4-BE49-F238E27FC236}">
                  <a16:creationId xmlns:a16="http://schemas.microsoft.com/office/drawing/2014/main" id="{8538B64F-0079-47FE-9323-BD71BB2C19A1}"/>
                </a:ext>
              </a:extLst>
            </p:cNvPr>
            <p:cNvSpPr/>
            <p:nvPr/>
          </p:nvSpPr>
          <p:spPr>
            <a:xfrm>
              <a:off x="2203525" y="3909250"/>
              <a:ext cx="92600" cy="86325"/>
            </a:xfrm>
            <a:custGeom>
              <a:avLst/>
              <a:gdLst/>
              <a:ahLst/>
              <a:cxnLst/>
              <a:rect l="l" t="t" r="r" b="b"/>
              <a:pathLst>
                <a:path w="3704" h="3453" extrusionOk="0">
                  <a:moveTo>
                    <a:pt x="3493" y="1"/>
                  </a:moveTo>
                  <a:cubicBezTo>
                    <a:pt x="3227" y="1"/>
                    <a:pt x="2419" y="606"/>
                    <a:pt x="1573" y="1453"/>
                  </a:cubicBezTo>
                  <a:cubicBezTo>
                    <a:pt x="632" y="2393"/>
                    <a:pt x="1" y="3274"/>
                    <a:pt x="144" y="3429"/>
                  </a:cubicBezTo>
                  <a:cubicBezTo>
                    <a:pt x="159" y="3445"/>
                    <a:pt x="182" y="3452"/>
                    <a:pt x="212" y="3452"/>
                  </a:cubicBezTo>
                  <a:cubicBezTo>
                    <a:pt x="478" y="3452"/>
                    <a:pt x="1286" y="2847"/>
                    <a:pt x="2132" y="2000"/>
                  </a:cubicBezTo>
                  <a:cubicBezTo>
                    <a:pt x="3073" y="1060"/>
                    <a:pt x="3704" y="167"/>
                    <a:pt x="3561" y="24"/>
                  </a:cubicBezTo>
                  <a:cubicBezTo>
                    <a:pt x="3545" y="8"/>
                    <a:pt x="3523" y="1"/>
                    <a:pt x="34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492;p48">
              <a:extLst>
                <a:ext uri="{FF2B5EF4-FFF2-40B4-BE49-F238E27FC236}">
                  <a16:creationId xmlns:a16="http://schemas.microsoft.com/office/drawing/2014/main" id="{2727A576-C788-40D7-B852-ACFF8B6A6148}"/>
                </a:ext>
              </a:extLst>
            </p:cNvPr>
            <p:cNvSpPr/>
            <p:nvPr/>
          </p:nvSpPr>
          <p:spPr>
            <a:xfrm>
              <a:off x="2075550" y="3852025"/>
              <a:ext cx="119975" cy="84875"/>
            </a:xfrm>
            <a:custGeom>
              <a:avLst/>
              <a:gdLst/>
              <a:ahLst/>
              <a:cxnLst/>
              <a:rect l="l" t="t" r="r" b="b"/>
              <a:pathLst>
                <a:path w="4799" h="3395" extrusionOk="0">
                  <a:moveTo>
                    <a:pt x="4585" y="0"/>
                  </a:moveTo>
                  <a:cubicBezTo>
                    <a:pt x="4247" y="0"/>
                    <a:pt x="3218" y="500"/>
                    <a:pt x="2120" y="1301"/>
                  </a:cubicBezTo>
                  <a:cubicBezTo>
                    <a:pt x="846" y="2242"/>
                    <a:pt x="0" y="3206"/>
                    <a:pt x="131" y="3373"/>
                  </a:cubicBezTo>
                  <a:cubicBezTo>
                    <a:pt x="145" y="3388"/>
                    <a:pt x="167" y="3395"/>
                    <a:pt x="197" y="3395"/>
                  </a:cubicBezTo>
                  <a:cubicBezTo>
                    <a:pt x="480" y="3395"/>
                    <a:pt x="1454" y="2761"/>
                    <a:pt x="2584" y="1932"/>
                  </a:cubicBezTo>
                  <a:cubicBezTo>
                    <a:pt x="3822" y="1027"/>
                    <a:pt x="4799" y="217"/>
                    <a:pt x="4691" y="39"/>
                  </a:cubicBezTo>
                  <a:cubicBezTo>
                    <a:pt x="4675" y="13"/>
                    <a:pt x="4639" y="0"/>
                    <a:pt x="4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493;p48">
              <a:extLst>
                <a:ext uri="{FF2B5EF4-FFF2-40B4-BE49-F238E27FC236}">
                  <a16:creationId xmlns:a16="http://schemas.microsoft.com/office/drawing/2014/main" id="{067F7701-D5DF-4544-B058-600FA4840FB6}"/>
                </a:ext>
              </a:extLst>
            </p:cNvPr>
            <p:cNvSpPr/>
            <p:nvPr/>
          </p:nvSpPr>
          <p:spPr>
            <a:xfrm>
              <a:off x="2110375" y="4191375"/>
              <a:ext cx="80675" cy="83450"/>
            </a:xfrm>
            <a:custGeom>
              <a:avLst/>
              <a:gdLst/>
              <a:ahLst/>
              <a:cxnLst/>
              <a:rect l="l" t="t" r="r" b="b"/>
              <a:pathLst>
                <a:path w="3227" h="3338" extrusionOk="0">
                  <a:moveTo>
                    <a:pt x="3009" y="0"/>
                  </a:moveTo>
                  <a:cubicBezTo>
                    <a:pt x="2745" y="0"/>
                    <a:pt x="1980" y="524"/>
                    <a:pt x="1262" y="1348"/>
                  </a:cubicBezTo>
                  <a:cubicBezTo>
                    <a:pt x="429" y="2276"/>
                    <a:pt x="0" y="3205"/>
                    <a:pt x="179" y="3324"/>
                  </a:cubicBezTo>
                  <a:cubicBezTo>
                    <a:pt x="192" y="3333"/>
                    <a:pt x="209" y="3337"/>
                    <a:pt x="228" y="3337"/>
                  </a:cubicBezTo>
                  <a:cubicBezTo>
                    <a:pt x="463" y="3337"/>
                    <a:pt x="1108" y="2685"/>
                    <a:pt x="1846" y="1860"/>
                  </a:cubicBezTo>
                  <a:cubicBezTo>
                    <a:pt x="2632" y="967"/>
                    <a:pt x="3227" y="193"/>
                    <a:pt x="3084" y="26"/>
                  </a:cubicBezTo>
                  <a:cubicBezTo>
                    <a:pt x="3068" y="9"/>
                    <a:pt x="3042" y="0"/>
                    <a:pt x="30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494;p48">
              <a:extLst>
                <a:ext uri="{FF2B5EF4-FFF2-40B4-BE49-F238E27FC236}">
                  <a16:creationId xmlns:a16="http://schemas.microsoft.com/office/drawing/2014/main" id="{F1A2961E-C08D-4022-85DE-673423D86951}"/>
                </a:ext>
              </a:extLst>
            </p:cNvPr>
            <p:cNvSpPr/>
            <p:nvPr/>
          </p:nvSpPr>
          <p:spPr>
            <a:xfrm>
              <a:off x="2300875" y="4018025"/>
              <a:ext cx="73850" cy="70875"/>
            </a:xfrm>
            <a:custGeom>
              <a:avLst/>
              <a:gdLst/>
              <a:ahLst/>
              <a:cxnLst/>
              <a:rect l="l" t="t" r="r" b="b"/>
              <a:pathLst>
                <a:path w="2954" h="2835" extrusionOk="0">
                  <a:moveTo>
                    <a:pt x="2713" y="1"/>
                  </a:moveTo>
                  <a:cubicBezTo>
                    <a:pt x="2481" y="1"/>
                    <a:pt x="1922" y="553"/>
                    <a:pt x="1274" y="1233"/>
                  </a:cubicBezTo>
                  <a:cubicBezTo>
                    <a:pt x="572" y="1983"/>
                    <a:pt x="0" y="2626"/>
                    <a:pt x="131" y="2793"/>
                  </a:cubicBezTo>
                  <a:cubicBezTo>
                    <a:pt x="152" y="2821"/>
                    <a:pt x="189" y="2835"/>
                    <a:pt x="241" y="2835"/>
                  </a:cubicBezTo>
                  <a:cubicBezTo>
                    <a:pt x="519" y="2835"/>
                    <a:pt x="1202" y="2441"/>
                    <a:pt x="1834" y="1769"/>
                  </a:cubicBezTo>
                  <a:cubicBezTo>
                    <a:pt x="2596" y="971"/>
                    <a:pt x="2953" y="126"/>
                    <a:pt x="2774" y="19"/>
                  </a:cubicBezTo>
                  <a:cubicBezTo>
                    <a:pt x="2758" y="6"/>
                    <a:pt x="2737" y="1"/>
                    <a:pt x="27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495;p48">
              <a:extLst>
                <a:ext uri="{FF2B5EF4-FFF2-40B4-BE49-F238E27FC236}">
                  <a16:creationId xmlns:a16="http://schemas.microsoft.com/office/drawing/2014/main" id="{DE165D5C-BC6B-47FC-A52F-0A6B0EFE57A2}"/>
                </a:ext>
              </a:extLst>
            </p:cNvPr>
            <p:cNvSpPr/>
            <p:nvPr/>
          </p:nvSpPr>
          <p:spPr>
            <a:xfrm>
              <a:off x="2393450" y="3828175"/>
              <a:ext cx="116100" cy="85650"/>
            </a:xfrm>
            <a:custGeom>
              <a:avLst/>
              <a:gdLst/>
              <a:ahLst/>
              <a:cxnLst/>
              <a:rect l="l" t="t" r="r" b="b"/>
              <a:pathLst>
                <a:path w="4644" h="3426" extrusionOk="0">
                  <a:moveTo>
                    <a:pt x="4435" y="1"/>
                  </a:moveTo>
                  <a:cubicBezTo>
                    <a:pt x="4139" y="1"/>
                    <a:pt x="3163" y="574"/>
                    <a:pt x="2084" y="1410"/>
                  </a:cubicBezTo>
                  <a:cubicBezTo>
                    <a:pt x="881" y="2338"/>
                    <a:pt x="0" y="3219"/>
                    <a:pt x="131" y="3398"/>
                  </a:cubicBezTo>
                  <a:cubicBezTo>
                    <a:pt x="145" y="3416"/>
                    <a:pt x="171" y="3425"/>
                    <a:pt x="208" y="3425"/>
                  </a:cubicBezTo>
                  <a:cubicBezTo>
                    <a:pt x="501" y="3425"/>
                    <a:pt x="1479" y="2844"/>
                    <a:pt x="2560" y="2017"/>
                  </a:cubicBezTo>
                  <a:cubicBezTo>
                    <a:pt x="3774" y="1088"/>
                    <a:pt x="4644" y="195"/>
                    <a:pt x="4513" y="28"/>
                  </a:cubicBezTo>
                  <a:cubicBezTo>
                    <a:pt x="4498" y="10"/>
                    <a:pt x="4472" y="1"/>
                    <a:pt x="4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496;p48">
              <a:extLst>
                <a:ext uri="{FF2B5EF4-FFF2-40B4-BE49-F238E27FC236}">
                  <a16:creationId xmlns:a16="http://schemas.microsoft.com/office/drawing/2014/main" id="{26A6890D-862A-46A7-985C-3BA94402D4D8}"/>
                </a:ext>
              </a:extLst>
            </p:cNvPr>
            <p:cNvSpPr/>
            <p:nvPr/>
          </p:nvSpPr>
          <p:spPr>
            <a:xfrm>
              <a:off x="2530650" y="3836875"/>
              <a:ext cx="85750" cy="55175"/>
            </a:xfrm>
            <a:custGeom>
              <a:avLst/>
              <a:gdLst/>
              <a:ahLst/>
              <a:cxnLst/>
              <a:rect l="l" t="t" r="r" b="b"/>
              <a:pathLst>
                <a:path w="3430" h="2207" extrusionOk="0">
                  <a:moveTo>
                    <a:pt x="3176" y="0"/>
                  </a:moveTo>
                  <a:cubicBezTo>
                    <a:pt x="2887" y="0"/>
                    <a:pt x="2218" y="301"/>
                    <a:pt x="1501" y="776"/>
                  </a:cubicBezTo>
                  <a:cubicBezTo>
                    <a:pt x="620" y="1359"/>
                    <a:pt x="1" y="1978"/>
                    <a:pt x="120" y="2157"/>
                  </a:cubicBezTo>
                  <a:cubicBezTo>
                    <a:pt x="140" y="2190"/>
                    <a:pt x="185" y="2206"/>
                    <a:pt x="251" y="2206"/>
                  </a:cubicBezTo>
                  <a:cubicBezTo>
                    <a:pt x="536" y="2206"/>
                    <a:pt x="1213" y="1905"/>
                    <a:pt x="1930" y="1431"/>
                  </a:cubicBezTo>
                  <a:cubicBezTo>
                    <a:pt x="2811" y="847"/>
                    <a:pt x="3430" y="228"/>
                    <a:pt x="3311" y="50"/>
                  </a:cubicBezTo>
                  <a:cubicBezTo>
                    <a:pt x="3289" y="16"/>
                    <a:pt x="3242" y="0"/>
                    <a:pt x="3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497;p48">
              <a:extLst>
                <a:ext uri="{FF2B5EF4-FFF2-40B4-BE49-F238E27FC236}">
                  <a16:creationId xmlns:a16="http://schemas.microsoft.com/office/drawing/2014/main" id="{03AD776E-FA52-4D3E-A42B-A0019270F56A}"/>
                </a:ext>
              </a:extLst>
            </p:cNvPr>
            <p:cNvSpPr/>
            <p:nvPr/>
          </p:nvSpPr>
          <p:spPr>
            <a:xfrm>
              <a:off x="2800350" y="3738625"/>
              <a:ext cx="49125" cy="29550"/>
            </a:xfrm>
            <a:custGeom>
              <a:avLst/>
              <a:gdLst/>
              <a:ahLst/>
              <a:cxnLst/>
              <a:rect l="l" t="t" r="r" b="b"/>
              <a:pathLst>
                <a:path w="1965" h="1182" extrusionOk="0">
                  <a:moveTo>
                    <a:pt x="1733" y="1"/>
                  </a:moveTo>
                  <a:cubicBezTo>
                    <a:pt x="1528" y="1"/>
                    <a:pt x="1212" y="150"/>
                    <a:pt x="869" y="312"/>
                  </a:cubicBezTo>
                  <a:cubicBezTo>
                    <a:pt x="417" y="539"/>
                    <a:pt x="0" y="717"/>
                    <a:pt x="0" y="943"/>
                  </a:cubicBezTo>
                  <a:cubicBezTo>
                    <a:pt x="12" y="1051"/>
                    <a:pt x="143" y="1134"/>
                    <a:pt x="369" y="1170"/>
                  </a:cubicBezTo>
                  <a:cubicBezTo>
                    <a:pt x="414" y="1177"/>
                    <a:pt x="464" y="1181"/>
                    <a:pt x="517" y="1181"/>
                  </a:cubicBezTo>
                  <a:cubicBezTo>
                    <a:pt x="714" y="1181"/>
                    <a:pt x="958" y="1128"/>
                    <a:pt x="1203" y="1015"/>
                  </a:cubicBezTo>
                  <a:cubicBezTo>
                    <a:pt x="1500" y="872"/>
                    <a:pt x="1726" y="658"/>
                    <a:pt x="1845" y="467"/>
                  </a:cubicBezTo>
                  <a:cubicBezTo>
                    <a:pt x="1953" y="277"/>
                    <a:pt x="1965" y="122"/>
                    <a:pt x="1893" y="51"/>
                  </a:cubicBezTo>
                  <a:cubicBezTo>
                    <a:pt x="1853" y="16"/>
                    <a:pt x="1799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498;p48">
              <a:extLst>
                <a:ext uri="{FF2B5EF4-FFF2-40B4-BE49-F238E27FC236}">
                  <a16:creationId xmlns:a16="http://schemas.microsoft.com/office/drawing/2014/main" id="{3E006B68-A601-4D9A-8510-5958EFA751C5}"/>
                </a:ext>
              </a:extLst>
            </p:cNvPr>
            <p:cNvSpPr/>
            <p:nvPr/>
          </p:nvSpPr>
          <p:spPr>
            <a:xfrm>
              <a:off x="2062750" y="4526125"/>
              <a:ext cx="68775" cy="135700"/>
            </a:xfrm>
            <a:custGeom>
              <a:avLst/>
              <a:gdLst/>
              <a:ahLst/>
              <a:cxnLst/>
              <a:rect l="l" t="t" r="r" b="b"/>
              <a:pathLst>
                <a:path w="2751" h="5428" extrusionOk="0">
                  <a:moveTo>
                    <a:pt x="2534" y="1"/>
                  </a:moveTo>
                  <a:cubicBezTo>
                    <a:pt x="2307" y="1"/>
                    <a:pt x="1569" y="1068"/>
                    <a:pt x="929" y="2519"/>
                  </a:cubicBezTo>
                  <a:cubicBezTo>
                    <a:pt x="274" y="4031"/>
                    <a:pt x="0" y="5353"/>
                    <a:pt x="191" y="5424"/>
                  </a:cubicBezTo>
                  <a:cubicBezTo>
                    <a:pt x="197" y="5426"/>
                    <a:pt x="204" y="5427"/>
                    <a:pt x="210" y="5427"/>
                  </a:cubicBezTo>
                  <a:cubicBezTo>
                    <a:pt x="440" y="5427"/>
                    <a:pt x="1019" y="4274"/>
                    <a:pt x="1643" y="2840"/>
                  </a:cubicBezTo>
                  <a:cubicBezTo>
                    <a:pt x="2286" y="1352"/>
                    <a:pt x="2751" y="114"/>
                    <a:pt x="2560" y="7"/>
                  </a:cubicBezTo>
                  <a:cubicBezTo>
                    <a:pt x="2552" y="3"/>
                    <a:pt x="2544" y="1"/>
                    <a:pt x="2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499;p48">
              <a:extLst>
                <a:ext uri="{FF2B5EF4-FFF2-40B4-BE49-F238E27FC236}">
                  <a16:creationId xmlns:a16="http://schemas.microsoft.com/office/drawing/2014/main" id="{9D01D9E8-D1AE-47F2-A331-267D90CD57E0}"/>
                </a:ext>
              </a:extLst>
            </p:cNvPr>
            <p:cNvSpPr/>
            <p:nvPr/>
          </p:nvSpPr>
          <p:spPr>
            <a:xfrm>
              <a:off x="2187175" y="4323850"/>
              <a:ext cx="32450" cy="40050"/>
            </a:xfrm>
            <a:custGeom>
              <a:avLst/>
              <a:gdLst/>
              <a:ahLst/>
              <a:cxnLst/>
              <a:rect l="l" t="t" r="r" b="b"/>
              <a:pathLst>
                <a:path w="1298" h="1602" extrusionOk="0">
                  <a:moveTo>
                    <a:pt x="1019" y="1"/>
                  </a:moveTo>
                  <a:cubicBezTo>
                    <a:pt x="820" y="1"/>
                    <a:pt x="533" y="235"/>
                    <a:pt x="322" y="597"/>
                  </a:cubicBezTo>
                  <a:cubicBezTo>
                    <a:pt x="60" y="1025"/>
                    <a:pt x="0" y="1466"/>
                    <a:pt x="191" y="1573"/>
                  </a:cubicBezTo>
                  <a:cubicBezTo>
                    <a:pt x="220" y="1593"/>
                    <a:pt x="254" y="1602"/>
                    <a:pt x="292" y="1602"/>
                  </a:cubicBezTo>
                  <a:cubicBezTo>
                    <a:pt x="484" y="1602"/>
                    <a:pt x="769" y="1360"/>
                    <a:pt x="988" y="1002"/>
                  </a:cubicBezTo>
                  <a:cubicBezTo>
                    <a:pt x="1238" y="573"/>
                    <a:pt x="1298" y="132"/>
                    <a:pt x="1119" y="25"/>
                  </a:cubicBezTo>
                  <a:cubicBezTo>
                    <a:pt x="1090" y="9"/>
                    <a:pt x="1056" y="1"/>
                    <a:pt x="1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500;p48">
              <a:extLst>
                <a:ext uri="{FF2B5EF4-FFF2-40B4-BE49-F238E27FC236}">
                  <a16:creationId xmlns:a16="http://schemas.microsoft.com/office/drawing/2014/main" id="{BD71E6CD-C927-42E4-8C22-ED2C9BC1D67C}"/>
                </a:ext>
              </a:extLst>
            </p:cNvPr>
            <p:cNvSpPr/>
            <p:nvPr/>
          </p:nvSpPr>
          <p:spPr>
            <a:xfrm>
              <a:off x="1895475" y="4564500"/>
              <a:ext cx="56275" cy="101000"/>
            </a:xfrm>
            <a:custGeom>
              <a:avLst/>
              <a:gdLst/>
              <a:ahLst/>
              <a:cxnLst/>
              <a:rect l="l" t="t" r="r" b="b"/>
              <a:pathLst>
                <a:path w="2251" h="4040" extrusionOk="0">
                  <a:moveTo>
                    <a:pt x="2027" y="0"/>
                  </a:moveTo>
                  <a:cubicBezTo>
                    <a:pt x="1809" y="0"/>
                    <a:pt x="1259" y="804"/>
                    <a:pt x="774" y="1853"/>
                  </a:cubicBezTo>
                  <a:cubicBezTo>
                    <a:pt x="262" y="2972"/>
                    <a:pt x="0" y="3949"/>
                    <a:pt x="191" y="4032"/>
                  </a:cubicBezTo>
                  <a:cubicBezTo>
                    <a:pt x="201" y="4037"/>
                    <a:pt x="213" y="4039"/>
                    <a:pt x="225" y="4039"/>
                  </a:cubicBezTo>
                  <a:cubicBezTo>
                    <a:pt x="452" y="4039"/>
                    <a:pt x="991" y="3236"/>
                    <a:pt x="1476" y="2186"/>
                  </a:cubicBezTo>
                  <a:cubicBezTo>
                    <a:pt x="2000" y="1067"/>
                    <a:pt x="2250" y="91"/>
                    <a:pt x="2060" y="8"/>
                  </a:cubicBezTo>
                  <a:cubicBezTo>
                    <a:pt x="2050" y="3"/>
                    <a:pt x="2039" y="0"/>
                    <a:pt x="20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501;p48">
              <a:extLst>
                <a:ext uri="{FF2B5EF4-FFF2-40B4-BE49-F238E27FC236}">
                  <a16:creationId xmlns:a16="http://schemas.microsoft.com/office/drawing/2014/main" id="{9DD3ACB7-5710-4830-A71E-50F5769A13CA}"/>
                </a:ext>
              </a:extLst>
            </p:cNvPr>
            <p:cNvSpPr/>
            <p:nvPr/>
          </p:nvSpPr>
          <p:spPr>
            <a:xfrm>
              <a:off x="1732950" y="4526075"/>
              <a:ext cx="56875" cy="69425"/>
            </a:xfrm>
            <a:custGeom>
              <a:avLst/>
              <a:gdLst/>
              <a:ahLst/>
              <a:cxnLst/>
              <a:rect l="l" t="t" r="r" b="b"/>
              <a:pathLst>
                <a:path w="2275" h="2777" extrusionOk="0">
                  <a:moveTo>
                    <a:pt x="2038" y="0"/>
                  </a:moveTo>
                  <a:cubicBezTo>
                    <a:pt x="1807" y="0"/>
                    <a:pt x="1290" y="482"/>
                    <a:pt x="822" y="1164"/>
                  </a:cubicBezTo>
                  <a:cubicBezTo>
                    <a:pt x="286" y="1926"/>
                    <a:pt x="0" y="2640"/>
                    <a:pt x="167" y="2759"/>
                  </a:cubicBezTo>
                  <a:cubicBezTo>
                    <a:pt x="184" y="2771"/>
                    <a:pt x="205" y="2776"/>
                    <a:pt x="230" y="2776"/>
                  </a:cubicBezTo>
                  <a:cubicBezTo>
                    <a:pt x="456" y="2776"/>
                    <a:pt x="969" y="2293"/>
                    <a:pt x="1453" y="1616"/>
                  </a:cubicBezTo>
                  <a:cubicBezTo>
                    <a:pt x="1989" y="854"/>
                    <a:pt x="2274" y="140"/>
                    <a:pt x="2108" y="21"/>
                  </a:cubicBezTo>
                  <a:cubicBezTo>
                    <a:pt x="2089" y="7"/>
                    <a:pt x="2066" y="0"/>
                    <a:pt x="20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502;p48">
              <a:extLst>
                <a:ext uri="{FF2B5EF4-FFF2-40B4-BE49-F238E27FC236}">
                  <a16:creationId xmlns:a16="http://schemas.microsoft.com/office/drawing/2014/main" id="{4C54F113-A077-4C38-AC14-6AB3670E84A7}"/>
                </a:ext>
              </a:extLst>
            </p:cNvPr>
            <p:cNvSpPr/>
            <p:nvPr/>
          </p:nvSpPr>
          <p:spPr>
            <a:xfrm>
              <a:off x="1838025" y="4428725"/>
              <a:ext cx="75325" cy="108825"/>
            </a:xfrm>
            <a:custGeom>
              <a:avLst/>
              <a:gdLst/>
              <a:ahLst/>
              <a:cxnLst/>
              <a:rect l="l" t="t" r="r" b="b"/>
              <a:pathLst>
                <a:path w="3013" h="4353" extrusionOk="0">
                  <a:moveTo>
                    <a:pt x="2799" y="1"/>
                  </a:moveTo>
                  <a:cubicBezTo>
                    <a:pt x="2572" y="1"/>
                    <a:pt x="1865" y="849"/>
                    <a:pt x="1179" y="1974"/>
                  </a:cubicBezTo>
                  <a:cubicBezTo>
                    <a:pt x="441" y="3176"/>
                    <a:pt x="0" y="4236"/>
                    <a:pt x="179" y="4343"/>
                  </a:cubicBezTo>
                  <a:cubicBezTo>
                    <a:pt x="189" y="4349"/>
                    <a:pt x="202" y="4352"/>
                    <a:pt x="216" y="4352"/>
                  </a:cubicBezTo>
                  <a:cubicBezTo>
                    <a:pt x="452" y="4352"/>
                    <a:pt x="1149" y="3514"/>
                    <a:pt x="1846" y="2379"/>
                  </a:cubicBezTo>
                  <a:cubicBezTo>
                    <a:pt x="2572" y="1188"/>
                    <a:pt x="3012" y="128"/>
                    <a:pt x="2834" y="9"/>
                  </a:cubicBezTo>
                  <a:cubicBezTo>
                    <a:pt x="2824" y="3"/>
                    <a:pt x="2812" y="1"/>
                    <a:pt x="27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503;p48">
              <a:extLst>
                <a:ext uri="{FF2B5EF4-FFF2-40B4-BE49-F238E27FC236}">
                  <a16:creationId xmlns:a16="http://schemas.microsoft.com/office/drawing/2014/main" id="{6B58151C-41CD-4D59-B964-8B5359404180}"/>
                </a:ext>
              </a:extLst>
            </p:cNvPr>
            <p:cNvSpPr/>
            <p:nvPr/>
          </p:nvSpPr>
          <p:spPr>
            <a:xfrm>
              <a:off x="1710925" y="4323300"/>
              <a:ext cx="96450" cy="86600"/>
            </a:xfrm>
            <a:custGeom>
              <a:avLst/>
              <a:gdLst/>
              <a:ahLst/>
              <a:cxnLst/>
              <a:rect l="l" t="t" r="r" b="b"/>
              <a:pathLst>
                <a:path w="3858" h="3464" extrusionOk="0">
                  <a:moveTo>
                    <a:pt x="3646" y="1"/>
                  </a:moveTo>
                  <a:cubicBezTo>
                    <a:pt x="3376" y="1"/>
                    <a:pt x="2546" y="606"/>
                    <a:pt x="1667" y="1452"/>
                  </a:cubicBezTo>
                  <a:cubicBezTo>
                    <a:pt x="679" y="2393"/>
                    <a:pt x="0" y="3286"/>
                    <a:pt x="155" y="3441"/>
                  </a:cubicBezTo>
                  <a:cubicBezTo>
                    <a:pt x="169" y="3456"/>
                    <a:pt x="191" y="3464"/>
                    <a:pt x="220" y="3464"/>
                  </a:cubicBezTo>
                  <a:cubicBezTo>
                    <a:pt x="482" y="3464"/>
                    <a:pt x="1314" y="2858"/>
                    <a:pt x="2203" y="2012"/>
                  </a:cubicBezTo>
                  <a:cubicBezTo>
                    <a:pt x="3179" y="1071"/>
                    <a:pt x="3858" y="178"/>
                    <a:pt x="3715" y="24"/>
                  </a:cubicBezTo>
                  <a:cubicBezTo>
                    <a:pt x="3699" y="8"/>
                    <a:pt x="3676" y="1"/>
                    <a:pt x="36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504;p48">
              <a:extLst>
                <a:ext uri="{FF2B5EF4-FFF2-40B4-BE49-F238E27FC236}">
                  <a16:creationId xmlns:a16="http://schemas.microsoft.com/office/drawing/2014/main" id="{DC190A18-81BA-44F6-82A3-9E73ADD2BB5D}"/>
                </a:ext>
              </a:extLst>
            </p:cNvPr>
            <p:cNvSpPr/>
            <p:nvPr/>
          </p:nvSpPr>
          <p:spPr>
            <a:xfrm>
              <a:off x="1574875" y="4556900"/>
              <a:ext cx="78925" cy="140000"/>
            </a:xfrm>
            <a:custGeom>
              <a:avLst/>
              <a:gdLst/>
              <a:ahLst/>
              <a:cxnLst/>
              <a:rect l="l" t="t" r="r" b="b"/>
              <a:pathLst>
                <a:path w="3157" h="5600" extrusionOk="0">
                  <a:moveTo>
                    <a:pt x="2937" y="0"/>
                  </a:moveTo>
                  <a:cubicBezTo>
                    <a:pt x="2686" y="0"/>
                    <a:pt x="1689" y="973"/>
                    <a:pt x="953" y="2479"/>
                  </a:cubicBezTo>
                  <a:cubicBezTo>
                    <a:pt x="144" y="4086"/>
                    <a:pt x="1" y="5550"/>
                    <a:pt x="203" y="5598"/>
                  </a:cubicBezTo>
                  <a:cubicBezTo>
                    <a:pt x="207" y="5599"/>
                    <a:pt x="211" y="5599"/>
                    <a:pt x="215" y="5599"/>
                  </a:cubicBezTo>
                  <a:cubicBezTo>
                    <a:pt x="434" y="5599"/>
                    <a:pt x="896" y="4309"/>
                    <a:pt x="1644" y="2836"/>
                  </a:cubicBezTo>
                  <a:cubicBezTo>
                    <a:pt x="2394" y="1324"/>
                    <a:pt x="3156" y="157"/>
                    <a:pt x="2978" y="14"/>
                  </a:cubicBezTo>
                  <a:cubicBezTo>
                    <a:pt x="2968" y="5"/>
                    <a:pt x="2954" y="0"/>
                    <a:pt x="29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505;p48">
              <a:extLst>
                <a:ext uri="{FF2B5EF4-FFF2-40B4-BE49-F238E27FC236}">
                  <a16:creationId xmlns:a16="http://schemas.microsoft.com/office/drawing/2014/main" id="{6F9096DB-C6B8-4FAA-B9D2-B66AAE91C447}"/>
                </a:ext>
              </a:extLst>
            </p:cNvPr>
            <p:cNvSpPr/>
            <p:nvPr/>
          </p:nvSpPr>
          <p:spPr>
            <a:xfrm>
              <a:off x="1438550" y="4479275"/>
              <a:ext cx="94975" cy="132000"/>
            </a:xfrm>
            <a:custGeom>
              <a:avLst/>
              <a:gdLst/>
              <a:ahLst/>
              <a:cxnLst/>
              <a:rect l="l" t="t" r="r" b="b"/>
              <a:pathLst>
                <a:path w="3799" h="5280" extrusionOk="0">
                  <a:moveTo>
                    <a:pt x="3594" y="0"/>
                  </a:moveTo>
                  <a:cubicBezTo>
                    <a:pt x="3345" y="0"/>
                    <a:pt x="2374" y="978"/>
                    <a:pt x="1477" y="2357"/>
                  </a:cubicBezTo>
                  <a:cubicBezTo>
                    <a:pt x="513" y="3833"/>
                    <a:pt x="1" y="5179"/>
                    <a:pt x="191" y="5274"/>
                  </a:cubicBezTo>
                  <a:cubicBezTo>
                    <a:pt x="199" y="5278"/>
                    <a:pt x="207" y="5280"/>
                    <a:pt x="216" y="5280"/>
                  </a:cubicBezTo>
                  <a:cubicBezTo>
                    <a:pt x="444" y="5280"/>
                    <a:pt x="1217" y="4170"/>
                    <a:pt x="2132" y="2786"/>
                  </a:cubicBezTo>
                  <a:cubicBezTo>
                    <a:pt x="3061" y="1345"/>
                    <a:pt x="3799" y="154"/>
                    <a:pt x="3632" y="11"/>
                  </a:cubicBezTo>
                  <a:cubicBezTo>
                    <a:pt x="3623" y="4"/>
                    <a:pt x="3610" y="0"/>
                    <a:pt x="35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506;p48">
              <a:extLst>
                <a:ext uri="{FF2B5EF4-FFF2-40B4-BE49-F238E27FC236}">
                  <a16:creationId xmlns:a16="http://schemas.microsoft.com/office/drawing/2014/main" id="{5DBFE03A-3990-474D-89C7-434CC182107E}"/>
                </a:ext>
              </a:extLst>
            </p:cNvPr>
            <p:cNvSpPr/>
            <p:nvPr/>
          </p:nvSpPr>
          <p:spPr>
            <a:xfrm>
              <a:off x="1613275" y="4370125"/>
              <a:ext cx="62850" cy="101900"/>
            </a:xfrm>
            <a:custGeom>
              <a:avLst/>
              <a:gdLst/>
              <a:ahLst/>
              <a:cxnLst/>
              <a:rect l="l" t="t" r="r" b="b"/>
              <a:pathLst>
                <a:path w="2514" h="4076" extrusionOk="0">
                  <a:moveTo>
                    <a:pt x="2289" y="0"/>
                  </a:moveTo>
                  <a:cubicBezTo>
                    <a:pt x="2065" y="0"/>
                    <a:pt x="1470" y="793"/>
                    <a:pt x="906" y="1853"/>
                  </a:cubicBezTo>
                  <a:cubicBezTo>
                    <a:pt x="322" y="2973"/>
                    <a:pt x="1" y="3961"/>
                    <a:pt x="191" y="4068"/>
                  </a:cubicBezTo>
                  <a:cubicBezTo>
                    <a:pt x="201" y="4073"/>
                    <a:pt x="213" y="4075"/>
                    <a:pt x="225" y="4075"/>
                  </a:cubicBezTo>
                  <a:cubicBezTo>
                    <a:pt x="448" y="4075"/>
                    <a:pt x="1044" y="3282"/>
                    <a:pt x="1596" y="2222"/>
                  </a:cubicBezTo>
                  <a:cubicBezTo>
                    <a:pt x="2192" y="1103"/>
                    <a:pt x="2513" y="115"/>
                    <a:pt x="2323" y="8"/>
                  </a:cubicBezTo>
                  <a:cubicBezTo>
                    <a:pt x="2313" y="3"/>
                    <a:pt x="2301" y="0"/>
                    <a:pt x="22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507;p48">
              <a:extLst>
                <a:ext uri="{FF2B5EF4-FFF2-40B4-BE49-F238E27FC236}">
                  <a16:creationId xmlns:a16="http://schemas.microsoft.com/office/drawing/2014/main" id="{D95DE86E-E848-4EF7-BE32-1C882B3534C5}"/>
                </a:ext>
              </a:extLst>
            </p:cNvPr>
            <p:cNvSpPr/>
            <p:nvPr/>
          </p:nvSpPr>
          <p:spPr>
            <a:xfrm>
              <a:off x="1651375" y="4189975"/>
              <a:ext cx="92000" cy="129525"/>
            </a:xfrm>
            <a:custGeom>
              <a:avLst/>
              <a:gdLst/>
              <a:ahLst/>
              <a:cxnLst/>
              <a:rect l="l" t="t" r="r" b="b"/>
              <a:pathLst>
                <a:path w="3680" h="5181" extrusionOk="0">
                  <a:moveTo>
                    <a:pt x="3475" y="1"/>
                  </a:moveTo>
                  <a:cubicBezTo>
                    <a:pt x="3344" y="1"/>
                    <a:pt x="3052" y="159"/>
                    <a:pt x="2680" y="463"/>
                  </a:cubicBezTo>
                  <a:cubicBezTo>
                    <a:pt x="2227" y="832"/>
                    <a:pt x="1656" y="1416"/>
                    <a:pt x="1168" y="2166"/>
                  </a:cubicBezTo>
                  <a:cubicBezTo>
                    <a:pt x="668" y="2904"/>
                    <a:pt x="334" y="3654"/>
                    <a:pt x="179" y="4214"/>
                  </a:cubicBezTo>
                  <a:cubicBezTo>
                    <a:pt x="13" y="4773"/>
                    <a:pt x="1" y="5154"/>
                    <a:pt x="96" y="5178"/>
                  </a:cubicBezTo>
                  <a:cubicBezTo>
                    <a:pt x="102" y="5180"/>
                    <a:pt x="108" y="5181"/>
                    <a:pt x="114" y="5181"/>
                  </a:cubicBezTo>
                  <a:cubicBezTo>
                    <a:pt x="341" y="5181"/>
                    <a:pt x="896" y="3950"/>
                    <a:pt x="1811" y="2594"/>
                  </a:cubicBezTo>
                  <a:cubicBezTo>
                    <a:pt x="2739" y="1201"/>
                    <a:pt x="3680" y="189"/>
                    <a:pt x="3537" y="23"/>
                  </a:cubicBezTo>
                  <a:cubicBezTo>
                    <a:pt x="3524" y="8"/>
                    <a:pt x="3504" y="1"/>
                    <a:pt x="3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508;p48">
              <a:extLst>
                <a:ext uri="{FF2B5EF4-FFF2-40B4-BE49-F238E27FC236}">
                  <a16:creationId xmlns:a16="http://schemas.microsoft.com/office/drawing/2014/main" id="{DF5C6552-8352-4675-801F-DEF367A1F72E}"/>
                </a:ext>
              </a:extLst>
            </p:cNvPr>
            <p:cNvSpPr/>
            <p:nvPr/>
          </p:nvSpPr>
          <p:spPr>
            <a:xfrm>
              <a:off x="1832050" y="4137225"/>
              <a:ext cx="72375" cy="91450"/>
            </a:xfrm>
            <a:custGeom>
              <a:avLst/>
              <a:gdLst/>
              <a:ahLst/>
              <a:cxnLst/>
              <a:rect l="l" t="t" r="r" b="b"/>
              <a:pathLst>
                <a:path w="2895" h="3658" extrusionOk="0">
                  <a:moveTo>
                    <a:pt x="2680" y="0"/>
                  </a:moveTo>
                  <a:cubicBezTo>
                    <a:pt x="2444" y="0"/>
                    <a:pt x="1783" y="682"/>
                    <a:pt x="1132" y="1609"/>
                  </a:cubicBezTo>
                  <a:cubicBezTo>
                    <a:pt x="430" y="2609"/>
                    <a:pt x="1" y="3514"/>
                    <a:pt x="168" y="3645"/>
                  </a:cubicBezTo>
                  <a:cubicBezTo>
                    <a:pt x="181" y="3653"/>
                    <a:pt x="197" y="3658"/>
                    <a:pt x="215" y="3658"/>
                  </a:cubicBezTo>
                  <a:cubicBezTo>
                    <a:pt x="451" y="3658"/>
                    <a:pt x="1112" y="2976"/>
                    <a:pt x="1763" y="2049"/>
                  </a:cubicBezTo>
                  <a:cubicBezTo>
                    <a:pt x="2466" y="1049"/>
                    <a:pt x="2894" y="144"/>
                    <a:pt x="2728" y="13"/>
                  </a:cubicBezTo>
                  <a:cubicBezTo>
                    <a:pt x="2714" y="5"/>
                    <a:pt x="2698" y="0"/>
                    <a:pt x="2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509;p48">
              <a:extLst>
                <a:ext uri="{FF2B5EF4-FFF2-40B4-BE49-F238E27FC236}">
                  <a16:creationId xmlns:a16="http://schemas.microsoft.com/office/drawing/2014/main" id="{82940F70-2F8E-47A5-8F82-884195D79986}"/>
                </a:ext>
              </a:extLst>
            </p:cNvPr>
            <p:cNvSpPr/>
            <p:nvPr/>
          </p:nvSpPr>
          <p:spPr>
            <a:xfrm>
              <a:off x="2344625" y="1938600"/>
              <a:ext cx="1756150" cy="2120150"/>
            </a:xfrm>
            <a:custGeom>
              <a:avLst/>
              <a:gdLst/>
              <a:ahLst/>
              <a:cxnLst/>
              <a:rect l="l" t="t" r="r" b="b"/>
              <a:pathLst>
                <a:path w="70246" h="84806" extrusionOk="0">
                  <a:moveTo>
                    <a:pt x="23201" y="0"/>
                  </a:moveTo>
                  <a:cubicBezTo>
                    <a:pt x="19425" y="0"/>
                    <a:pt x="15215" y="375"/>
                    <a:pt x="10526" y="1186"/>
                  </a:cubicBezTo>
                  <a:cubicBezTo>
                    <a:pt x="10526" y="1186"/>
                    <a:pt x="2191" y="5198"/>
                    <a:pt x="4346" y="26189"/>
                  </a:cubicBezTo>
                  <a:cubicBezTo>
                    <a:pt x="4346" y="26189"/>
                    <a:pt x="2215" y="35833"/>
                    <a:pt x="215" y="43810"/>
                  </a:cubicBezTo>
                  <a:cubicBezTo>
                    <a:pt x="1" y="44655"/>
                    <a:pt x="4156" y="44715"/>
                    <a:pt x="4156" y="44715"/>
                  </a:cubicBezTo>
                  <a:cubicBezTo>
                    <a:pt x="4156" y="44715"/>
                    <a:pt x="5168" y="50644"/>
                    <a:pt x="6073" y="55204"/>
                  </a:cubicBezTo>
                  <a:cubicBezTo>
                    <a:pt x="7168" y="60741"/>
                    <a:pt x="9014" y="62336"/>
                    <a:pt x="12597" y="62765"/>
                  </a:cubicBezTo>
                  <a:cubicBezTo>
                    <a:pt x="13280" y="62845"/>
                    <a:pt x="14022" y="62867"/>
                    <a:pt x="14799" y="62867"/>
                  </a:cubicBezTo>
                  <a:cubicBezTo>
                    <a:pt x="15680" y="62867"/>
                    <a:pt x="16606" y="62839"/>
                    <a:pt x="17541" y="62839"/>
                  </a:cubicBezTo>
                  <a:cubicBezTo>
                    <a:pt x="21514" y="62839"/>
                    <a:pt x="25657" y="63336"/>
                    <a:pt x="27266" y="68551"/>
                  </a:cubicBezTo>
                  <a:cubicBezTo>
                    <a:pt x="29040" y="74290"/>
                    <a:pt x="30278" y="79910"/>
                    <a:pt x="30278" y="79910"/>
                  </a:cubicBezTo>
                  <a:cubicBezTo>
                    <a:pt x="30278" y="79910"/>
                    <a:pt x="32124" y="84806"/>
                    <a:pt x="38704" y="84806"/>
                  </a:cubicBezTo>
                  <a:cubicBezTo>
                    <a:pt x="42891" y="84806"/>
                    <a:pt x="48994" y="82824"/>
                    <a:pt x="57758" y="76338"/>
                  </a:cubicBezTo>
                  <a:lnTo>
                    <a:pt x="49840" y="58228"/>
                  </a:lnTo>
                  <a:cubicBezTo>
                    <a:pt x="49840" y="58228"/>
                    <a:pt x="70246" y="0"/>
                    <a:pt x="23201" y="0"/>
                  </a:cubicBezTo>
                  <a:close/>
                </a:path>
              </a:pathLst>
            </a:custGeom>
            <a:solidFill>
              <a:srgbClr val="FFD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510;p48">
              <a:extLst>
                <a:ext uri="{FF2B5EF4-FFF2-40B4-BE49-F238E27FC236}">
                  <a16:creationId xmlns:a16="http://schemas.microsoft.com/office/drawing/2014/main" id="{7AB2F05A-0A38-4A66-9E81-C738309C83EA}"/>
                </a:ext>
              </a:extLst>
            </p:cNvPr>
            <p:cNvSpPr/>
            <p:nvPr/>
          </p:nvSpPr>
          <p:spPr>
            <a:xfrm>
              <a:off x="2246700" y="1630850"/>
              <a:ext cx="1591600" cy="1902200"/>
            </a:xfrm>
            <a:custGeom>
              <a:avLst/>
              <a:gdLst/>
              <a:ahLst/>
              <a:cxnLst/>
              <a:rect l="l" t="t" r="r" b="b"/>
              <a:pathLst>
                <a:path w="63664" h="76088" extrusionOk="0">
                  <a:moveTo>
                    <a:pt x="44975" y="0"/>
                  </a:moveTo>
                  <a:cubicBezTo>
                    <a:pt x="44563" y="0"/>
                    <a:pt x="44100" y="619"/>
                    <a:pt x="43649" y="1601"/>
                  </a:cubicBezTo>
                  <a:cubicBezTo>
                    <a:pt x="43172" y="2649"/>
                    <a:pt x="42708" y="4114"/>
                    <a:pt x="42339" y="5769"/>
                  </a:cubicBezTo>
                  <a:cubicBezTo>
                    <a:pt x="41970" y="7423"/>
                    <a:pt x="41768" y="8947"/>
                    <a:pt x="41744" y="10090"/>
                  </a:cubicBezTo>
                  <a:cubicBezTo>
                    <a:pt x="41744" y="10126"/>
                    <a:pt x="41744" y="10150"/>
                    <a:pt x="41744" y="10186"/>
                  </a:cubicBezTo>
                  <a:cubicBezTo>
                    <a:pt x="41351" y="9174"/>
                    <a:pt x="40803" y="8031"/>
                    <a:pt x="40148" y="6852"/>
                  </a:cubicBezTo>
                  <a:cubicBezTo>
                    <a:pt x="38413" y="3722"/>
                    <a:pt x="36455" y="1433"/>
                    <a:pt x="35573" y="1433"/>
                  </a:cubicBezTo>
                  <a:cubicBezTo>
                    <a:pt x="35499" y="1433"/>
                    <a:pt x="35432" y="1449"/>
                    <a:pt x="35374" y="1482"/>
                  </a:cubicBezTo>
                  <a:cubicBezTo>
                    <a:pt x="34612" y="1899"/>
                    <a:pt x="35541" y="4983"/>
                    <a:pt x="37434" y="8364"/>
                  </a:cubicBezTo>
                  <a:cubicBezTo>
                    <a:pt x="37517" y="8531"/>
                    <a:pt x="37612" y="8697"/>
                    <a:pt x="37707" y="8852"/>
                  </a:cubicBezTo>
                  <a:lnTo>
                    <a:pt x="37446" y="8757"/>
                  </a:lnTo>
                  <a:cubicBezTo>
                    <a:pt x="34074" y="7424"/>
                    <a:pt x="30610" y="6797"/>
                    <a:pt x="27212" y="6797"/>
                  </a:cubicBezTo>
                  <a:cubicBezTo>
                    <a:pt x="14973" y="6797"/>
                    <a:pt x="3574" y="14933"/>
                    <a:pt x="322" y="27569"/>
                  </a:cubicBezTo>
                  <a:cubicBezTo>
                    <a:pt x="84" y="28498"/>
                    <a:pt x="0" y="29045"/>
                    <a:pt x="0" y="29045"/>
                  </a:cubicBezTo>
                  <a:lnTo>
                    <a:pt x="131" y="30069"/>
                  </a:lnTo>
                  <a:lnTo>
                    <a:pt x="8942" y="32260"/>
                  </a:lnTo>
                  <a:lnTo>
                    <a:pt x="13181" y="27378"/>
                  </a:lnTo>
                  <a:lnTo>
                    <a:pt x="11811" y="33058"/>
                  </a:lnTo>
                  <a:lnTo>
                    <a:pt x="31576" y="38999"/>
                  </a:lnTo>
                  <a:cubicBezTo>
                    <a:pt x="32624" y="51286"/>
                    <a:pt x="33278" y="63621"/>
                    <a:pt x="33576" y="75956"/>
                  </a:cubicBezTo>
                  <a:cubicBezTo>
                    <a:pt x="35534" y="76044"/>
                    <a:pt x="37495" y="76088"/>
                    <a:pt x="39456" y="76088"/>
                  </a:cubicBezTo>
                  <a:cubicBezTo>
                    <a:pt x="47569" y="76088"/>
                    <a:pt x="55685" y="75337"/>
                    <a:pt x="63663" y="73860"/>
                  </a:cubicBezTo>
                  <a:cubicBezTo>
                    <a:pt x="61068" y="60382"/>
                    <a:pt x="58484" y="46916"/>
                    <a:pt x="55888" y="33439"/>
                  </a:cubicBezTo>
                  <a:cubicBezTo>
                    <a:pt x="55817" y="33022"/>
                    <a:pt x="55710" y="32569"/>
                    <a:pt x="55376" y="32319"/>
                  </a:cubicBezTo>
                  <a:cubicBezTo>
                    <a:pt x="55150" y="32141"/>
                    <a:pt x="54864" y="32093"/>
                    <a:pt x="54579" y="32081"/>
                  </a:cubicBezTo>
                  <a:lnTo>
                    <a:pt x="53186" y="14972"/>
                  </a:lnTo>
                  <a:lnTo>
                    <a:pt x="43565" y="11174"/>
                  </a:lnTo>
                  <a:cubicBezTo>
                    <a:pt x="43673" y="11019"/>
                    <a:pt x="43768" y="10852"/>
                    <a:pt x="43875" y="10662"/>
                  </a:cubicBezTo>
                  <a:cubicBezTo>
                    <a:pt x="44435" y="9638"/>
                    <a:pt x="44994" y="8150"/>
                    <a:pt x="45387" y="6447"/>
                  </a:cubicBezTo>
                  <a:cubicBezTo>
                    <a:pt x="45768" y="4756"/>
                    <a:pt x="45899" y="3173"/>
                    <a:pt x="45816" y="1994"/>
                  </a:cubicBezTo>
                  <a:cubicBezTo>
                    <a:pt x="45744" y="827"/>
                    <a:pt x="45470" y="77"/>
                    <a:pt x="45042" y="6"/>
                  </a:cubicBezTo>
                  <a:cubicBezTo>
                    <a:pt x="45020" y="2"/>
                    <a:pt x="44998" y="0"/>
                    <a:pt x="44975" y="0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511;p48">
              <a:extLst>
                <a:ext uri="{FF2B5EF4-FFF2-40B4-BE49-F238E27FC236}">
                  <a16:creationId xmlns:a16="http://schemas.microsoft.com/office/drawing/2014/main" id="{00CBA488-3CDB-4469-8281-7EE073421DF9}"/>
                </a:ext>
              </a:extLst>
            </p:cNvPr>
            <p:cNvSpPr/>
            <p:nvPr/>
          </p:nvSpPr>
          <p:spPr>
            <a:xfrm>
              <a:off x="2224375" y="3708025"/>
              <a:ext cx="1734475" cy="1000750"/>
            </a:xfrm>
            <a:custGeom>
              <a:avLst/>
              <a:gdLst/>
              <a:ahLst/>
              <a:cxnLst/>
              <a:rect l="l" t="t" r="r" b="b"/>
              <a:pathLst>
                <a:path w="69379" h="40030" extrusionOk="0">
                  <a:moveTo>
                    <a:pt x="60960" y="1"/>
                  </a:moveTo>
                  <a:lnTo>
                    <a:pt x="33826" y="3965"/>
                  </a:lnTo>
                  <a:cubicBezTo>
                    <a:pt x="21360" y="10454"/>
                    <a:pt x="5013" y="32576"/>
                    <a:pt x="5013" y="32576"/>
                  </a:cubicBezTo>
                  <a:lnTo>
                    <a:pt x="0" y="40029"/>
                  </a:lnTo>
                  <a:lnTo>
                    <a:pt x="69378" y="40029"/>
                  </a:lnTo>
                  <a:lnTo>
                    <a:pt x="69378" y="30992"/>
                  </a:lnTo>
                  <a:cubicBezTo>
                    <a:pt x="67747" y="5692"/>
                    <a:pt x="60960" y="1"/>
                    <a:pt x="60960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512;p48">
              <a:extLst>
                <a:ext uri="{FF2B5EF4-FFF2-40B4-BE49-F238E27FC236}">
                  <a16:creationId xmlns:a16="http://schemas.microsoft.com/office/drawing/2014/main" id="{C8E02987-C49A-48D1-B712-7D9022848E90}"/>
                </a:ext>
              </a:extLst>
            </p:cNvPr>
            <p:cNvSpPr/>
            <p:nvPr/>
          </p:nvSpPr>
          <p:spPr>
            <a:xfrm>
              <a:off x="3095525" y="2028700"/>
              <a:ext cx="1647050" cy="2137250"/>
            </a:xfrm>
            <a:custGeom>
              <a:avLst/>
              <a:gdLst/>
              <a:ahLst/>
              <a:cxnLst/>
              <a:rect l="l" t="t" r="r" b="b"/>
              <a:pathLst>
                <a:path w="65882" h="85490" extrusionOk="0">
                  <a:moveTo>
                    <a:pt x="14645" y="1"/>
                  </a:moveTo>
                  <a:cubicBezTo>
                    <a:pt x="13644" y="1"/>
                    <a:pt x="12622" y="35"/>
                    <a:pt x="11577" y="106"/>
                  </a:cubicBezTo>
                  <a:cubicBezTo>
                    <a:pt x="11577" y="106"/>
                    <a:pt x="3243" y="4118"/>
                    <a:pt x="5398" y="25109"/>
                  </a:cubicBezTo>
                  <a:cubicBezTo>
                    <a:pt x="5398" y="25109"/>
                    <a:pt x="933" y="33896"/>
                    <a:pt x="52" y="43040"/>
                  </a:cubicBezTo>
                  <a:cubicBezTo>
                    <a:pt x="1" y="43573"/>
                    <a:pt x="1952" y="43676"/>
                    <a:pt x="3469" y="43676"/>
                  </a:cubicBezTo>
                  <a:cubicBezTo>
                    <a:pt x="4424" y="43676"/>
                    <a:pt x="5207" y="43635"/>
                    <a:pt x="5207" y="43635"/>
                  </a:cubicBezTo>
                  <a:cubicBezTo>
                    <a:pt x="5207" y="43635"/>
                    <a:pt x="5576" y="48505"/>
                    <a:pt x="6064" y="53196"/>
                  </a:cubicBezTo>
                  <a:cubicBezTo>
                    <a:pt x="6590" y="58164"/>
                    <a:pt x="9263" y="61500"/>
                    <a:pt x="12854" y="61500"/>
                  </a:cubicBezTo>
                  <a:cubicBezTo>
                    <a:pt x="13006" y="61500"/>
                    <a:pt x="13160" y="61494"/>
                    <a:pt x="13315" y="61482"/>
                  </a:cubicBezTo>
                  <a:cubicBezTo>
                    <a:pt x="14126" y="61421"/>
                    <a:pt x="15165" y="61347"/>
                    <a:pt x="16325" y="61347"/>
                  </a:cubicBezTo>
                  <a:cubicBezTo>
                    <a:pt x="20325" y="61347"/>
                    <a:pt x="25770" y="62222"/>
                    <a:pt x="28317" y="67483"/>
                  </a:cubicBezTo>
                  <a:cubicBezTo>
                    <a:pt x="30948" y="72889"/>
                    <a:pt x="31329" y="78830"/>
                    <a:pt x="31329" y="78830"/>
                  </a:cubicBezTo>
                  <a:cubicBezTo>
                    <a:pt x="31329" y="78830"/>
                    <a:pt x="36443" y="85489"/>
                    <a:pt x="46257" y="85489"/>
                  </a:cubicBezTo>
                  <a:cubicBezTo>
                    <a:pt x="51485" y="85489"/>
                    <a:pt x="58048" y="83599"/>
                    <a:pt x="65881" y="77806"/>
                  </a:cubicBezTo>
                  <a:lnTo>
                    <a:pt x="59631" y="62899"/>
                  </a:lnTo>
                  <a:cubicBezTo>
                    <a:pt x="59631" y="62899"/>
                    <a:pt x="57380" y="1"/>
                    <a:pt x="14645" y="1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513;p48">
              <a:extLst>
                <a:ext uri="{FF2B5EF4-FFF2-40B4-BE49-F238E27FC236}">
                  <a16:creationId xmlns:a16="http://schemas.microsoft.com/office/drawing/2014/main" id="{3BA47D5D-3225-448C-A141-1DCBA91F2148}"/>
                </a:ext>
              </a:extLst>
            </p:cNvPr>
            <p:cNvSpPr/>
            <p:nvPr/>
          </p:nvSpPr>
          <p:spPr>
            <a:xfrm>
              <a:off x="3079825" y="3708025"/>
              <a:ext cx="1760975" cy="1000750"/>
            </a:xfrm>
            <a:custGeom>
              <a:avLst/>
              <a:gdLst/>
              <a:ahLst/>
              <a:cxnLst/>
              <a:rect l="l" t="t" r="r" b="b"/>
              <a:pathLst>
                <a:path w="70439" h="40030" extrusionOk="0">
                  <a:moveTo>
                    <a:pt x="62056" y="1"/>
                  </a:moveTo>
                  <a:lnTo>
                    <a:pt x="31934" y="4406"/>
                  </a:lnTo>
                  <a:cubicBezTo>
                    <a:pt x="19468" y="10895"/>
                    <a:pt x="8728" y="29671"/>
                    <a:pt x="8728" y="29671"/>
                  </a:cubicBezTo>
                  <a:lnTo>
                    <a:pt x="1" y="40029"/>
                  </a:lnTo>
                  <a:lnTo>
                    <a:pt x="70438" y="40029"/>
                  </a:lnTo>
                  <a:lnTo>
                    <a:pt x="70438" y="30992"/>
                  </a:lnTo>
                  <a:cubicBezTo>
                    <a:pt x="68950" y="5692"/>
                    <a:pt x="62056" y="1"/>
                    <a:pt x="62056" y="1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514;p48">
              <a:extLst>
                <a:ext uri="{FF2B5EF4-FFF2-40B4-BE49-F238E27FC236}">
                  <a16:creationId xmlns:a16="http://schemas.microsoft.com/office/drawing/2014/main" id="{3264615B-34EB-4261-850A-321339F34A1C}"/>
                </a:ext>
              </a:extLst>
            </p:cNvPr>
            <p:cNvSpPr/>
            <p:nvPr/>
          </p:nvSpPr>
          <p:spPr>
            <a:xfrm>
              <a:off x="3213175" y="1755450"/>
              <a:ext cx="1891350" cy="2894250"/>
            </a:xfrm>
            <a:custGeom>
              <a:avLst/>
              <a:gdLst/>
              <a:ahLst/>
              <a:cxnLst/>
              <a:rect l="l" t="t" r="r" b="b"/>
              <a:pathLst>
                <a:path w="75654" h="115770" extrusionOk="0">
                  <a:moveTo>
                    <a:pt x="36678" y="0"/>
                  </a:moveTo>
                  <a:cubicBezTo>
                    <a:pt x="36164" y="0"/>
                    <a:pt x="35653" y="8"/>
                    <a:pt x="35148" y="23"/>
                  </a:cubicBezTo>
                  <a:cubicBezTo>
                    <a:pt x="31338" y="130"/>
                    <a:pt x="27540" y="451"/>
                    <a:pt x="23766" y="963"/>
                  </a:cubicBezTo>
                  <a:cubicBezTo>
                    <a:pt x="19777" y="1511"/>
                    <a:pt x="15729" y="2320"/>
                    <a:pt x="12312" y="4440"/>
                  </a:cubicBezTo>
                  <a:cubicBezTo>
                    <a:pt x="9074" y="6440"/>
                    <a:pt x="6633" y="9464"/>
                    <a:pt x="4252" y="12441"/>
                  </a:cubicBezTo>
                  <a:cubicBezTo>
                    <a:pt x="1811" y="15501"/>
                    <a:pt x="25" y="16691"/>
                    <a:pt x="1" y="20608"/>
                  </a:cubicBezTo>
                  <a:cubicBezTo>
                    <a:pt x="799" y="25204"/>
                    <a:pt x="4263" y="29240"/>
                    <a:pt x="8693" y="30717"/>
                  </a:cubicBezTo>
                  <a:cubicBezTo>
                    <a:pt x="12514" y="32003"/>
                    <a:pt x="17467" y="31872"/>
                    <a:pt x="19468" y="35372"/>
                  </a:cubicBezTo>
                  <a:cubicBezTo>
                    <a:pt x="21146" y="38277"/>
                    <a:pt x="19682" y="42194"/>
                    <a:pt x="21242" y="45159"/>
                  </a:cubicBezTo>
                  <a:cubicBezTo>
                    <a:pt x="22706" y="47945"/>
                    <a:pt x="26326" y="48957"/>
                    <a:pt x="28064" y="51576"/>
                  </a:cubicBezTo>
                  <a:cubicBezTo>
                    <a:pt x="31624" y="56970"/>
                    <a:pt x="25242" y="64971"/>
                    <a:pt x="28766" y="70376"/>
                  </a:cubicBezTo>
                  <a:cubicBezTo>
                    <a:pt x="30802" y="73496"/>
                    <a:pt x="35684" y="74782"/>
                    <a:pt x="36005" y="78496"/>
                  </a:cubicBezTo>
                  <a:cubicBezTo>
                    <a:pt x="36172" y="80437"/>
                    <a:pt x="34910" y="82175"/>
                    <a:pt x="33910" y="83854"/>
                  </a:cubicBezTo>
                  <a:cubicBezTo>
                    <a:pt x="28314" y="93201"/>
                    <a:pt x="30314" y="106405"/>
                    <a:pt x="38434" y="113667"/>
                  </a:cubicBezTo>
                  <a:cubicBezTo>
                    <a:pt x="39565" y="114679"/>
                    <a:pt x="40863" y="115608"/>
                    <a:pt x="42363" y="115751"/>
                  </a:cubicBezTo>
                  <a:cubicBezTo>
                    <a:pt x="42500" y="115764"/>
                    <a:pt x="42636" y="115769"/>
                    <a:pt x="42771" y="115769"/>
                  </a:cubicBezTo>
                  <a:cubicBezTo>
                    <a:pt x="43797" y="115769"/>
                    <a:pt x="44802" y="115434"/>
                    <a:pt x="45781" y="115108"/>
                  </a:cubicBezTo>
                  <a:cubicBezTo>
                    <a:pt x="55687" y="111762"/>
                    <a:pt x="65604" y="108405"/>
                    <a:pt x="75522" y="105059"/>
                  </a:cubicBezTo>
                  <a:cubicBezTo>
                    <a:pt x="75653" y="99963"/>
                    <a:pt x="74915" y="94856"/>
                    <a:pt x="73343" y="90010"/>
                  </a:cubicBezTo>
                  <a:cubicBezTo>
                    <a:pt x="72212" y="86497"/>
                    <a:pt x="70641" y="83128"/>
                    <a:pt x="69545" y="79604"/>
                  </a:cubicBezTo>
                  <a:cubicBezTo>
                    <a:pt x="67986" y="74651"/>
                    <a:pt x="67367" y="69472"/>
                    <a:pt x="66628" y="64340"/>
                  </a:cubicBezTo>
                  <a:cubicBezTo>
                    <a:pt x="64092" y="46647"/>
                    <a:pt x="60116" y="29169"/>
                    <a:pt x="54734" y="12119"/>
                  </a:cubicBezTo>
                  <a:cubicBezTo>
                    <a:pt x="53960" y="9655"/>
                    <a:pt x="53127" y="7142"/>
                    <a:pt x="51496" y="5130"/>
                  </a:cubicBezTo>
                  <a:cubicBezTo>
                    <a:pt x="48076" y="927"/>
                    <a:pt x="42186" y="0"/>
                    <a:pt x="36678" y="0"/>
                  </a:cubicBezTo>
                  <a:close/>
                </a:path>
              </a:pathLst>
            </a:custGeom>
            <a:solidFill>
              <a:srgbClr val="001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515;p48">
              <a:extLst>
                <a:ext uri="{FF2B5EF4-FFF2-40B4-BE49-F238E27FC236}">
                  <a16:creationId xmlns:a16="http://schemas.microsoft.com/office/drawing/2014/main" id="{708D6D2B-CA43-45DD-9F80-C5EC545FBD13}"/>
                </a:ext>
              </a:extLst>
            </p:cNvPr>
            <p:cNvSpPr/>
            <p:nvPr/>
          </p:nvSpPr>
          <p:spPr>
            <a:xfrm>
              <a:off x="4056450" y="2133750"/>
              <a:ext cx="1631175" cy="2084100"/>
            </a:xfrm>
            <a:custGeom>
              <a:avLst/>
              <a:gdLst/>
              <a:ahLst/>
              <a:cxnLst/>
              <a:rect l="l" t="t" r="r" b="b"/>
              <a:pathLst>
                <a:path w="65247" h="83364" extrusionOk="0">
                  <a:moveTo>
                    <a:pt x="16134" y="0"/>
                  </a:moveTo>
                  <a:cubicBezTo>
                    <a:pt x="15124" y="0"/>
                    <a:pt x="14088" y="35"/>
                    <a:pt x="13026" y="107"/>
                  </a:cubicBezTo>
                  <a:cubicBezTo>
                    <a:pt x="13026" y="107"/>
                    <a:pt x="4691" y="4131"/>
                    <a:pt x="6846" y="25122"/>
                  </a:cubicBezTo>
                  <a:cubicBezTo>
                    <a:pt x="6846" y="25122"/>
                    <a:pt x="3656" y="35456"/>
                    <a:pt x="369" y="42409"/>
                  </a:cubicBezTo>
                  <a:cubicBezTo>
                    <a:pt x="0" y="43195"/>
                    <a:pt x="6656" y="43648"/>
                    <a:pt x="6656" y="43648"/>
                  </a:cubicBezTo>
                  <a:cubicBezTo>
                    <a:pt x="6656" y="43648"/>
                    <a:pt x="7668" y="49577"/>
                    <a:pt x="8573" y="54137"/>
                  </a:cubicBezTo>
                  <a:cubicBezTo>
                    <a:pt x="9668" y="59674"/>
                    <a:pt x="11514" y="61269"/>
                    <a:pt x="15098" y="61698"/>
                  </a:cubicBezTo>
                  <a:cubicBezTo>
                    <a:pt x="15782" y="61778"/>
                    <a:pt x="16525" y="61799"/>
                    <a:pt x="17303" y="61799"/>
                  </a:cubicBezTo>
                  <a:cubicBezTo>
                    <a:pt x="18185" y="61799"/>
                    <a:pt x="19111" y="61772"/>
                    <a:pt x="20046" y="61772"/>
                  </a:cubicBezTo>
                  <a:cubicBezTo>
                    <a:pt x="24020" y="61772"/>
                    <a:pt x="28157" y="62269"/>
                    <a:pt x="29766" y="67484"/>
                  </a:cubicBezTo>
                  <a:cubicBezTo>
                    <a:pt x="31540" y="73223"/>
                    <a:pt x="32790" y="78843"/>
                    <a:pt x="32790" y="78843"/>
                  </a:cubicBezTo>
                  <a:cubicBezTo>
                    <a:pt x="32790" y="78843"/>
                    <a:pt x="36367" y="83364"/>
                    <a:pt x="44105" y="83364"/>
                  </a:cubicBezTo>
                  <a:cubicBezTo>
                    <a:pt x="49253" y="83364"/>
                    <a:pt x="56243" y="81363"/>
                    <a:pt x="65247" y="74699"/>
                  </a:cubicBezTo>
                  <a:lnTo>
                    <a:pt x="56603" y="61840"/>
                  </a:lnTo>
                  <a:cubicBezTo>
                    <a:pt x="56603" y="61840"/>
                    <a:pt x="58625" y="0"/>
                    <a:pt x="16134" y="0"/>
                  </a:cubicBezTo>
                  <a:close/>
                </a:path>
              </a:pathLst>
            </a:custGeom>
            <a:solidFill>
              <a:srgbClr val="FFB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516;p48">
              <a:extLst>
                <a:ext uri="{FF2B5EF4-FFF2-40B4-BE49-F238E27FC236}">
                  <a16:creationId xmlns:a16="http://schemas.microsoft.com/office/drawing/2014/main" id="{071E4D2D-F733-4727-A000-EAE561FDC9DF}"/>
                </a:ext>
              </a:extLst>
            </p:cNvPr>
            <p:cNvSpPr/>
            <p:nvPr/>
          </p:nvSpPr>
          <p:spPr>
            <a:xfrm>
              <a:off x="4138000" y="1631250"/>
              <a:ext cx="2412825" cy="2265225"/>
            </a:xfrm>
            <a:custGeom>
              <a:avLst/>
              <a:gdLst/>
              <a:ahLst/>
              <a:cxnLst/>
              <a:rect l="l" t="t" r="r" b="b"/>
              <a:pathLst>
                <a:path w="96513" h="90609" extrusionOk="0">
                  <a:moveTo>
                    <a:pt x="42608" y="0"/>
                  </a:moveTo>
                  <a:cubicBezTo>
                    <a:pt x="42466" y="0"/>
                    <a:pt x="42325" y="5"/>
                    <a:pt x="42185" y="14"/>
                  </a:cubicBezTo>
                  <a:cubicBezTo>
                    <a:pt x="39589" y="168"/>
                    <a:pt x="37101" y="1621"/>
                    <a:pt x="35779" y="3848"/>
                  </a:cubicBezTo>
                  <a:cubicBezTo>
                    <a:pt x="34624" y="5788"/>
                    <a:pt x="34434" y="8277"/>
                    <a:pt x="35255" y="10360"/>
                  </a:cubicBezTo>
                  <a:cubicBezTo>
                    <a:pt x="33438" y="10134"/>
                    <a:pt x="31577" y="10010"/>
                    <a:pt x="29699" y="10010"/>
                  </a:cubicBezTo>
                  <a:cubicBezTo>
                    <a:pt x="21711" y="10010"/>
                    <a:pt x="13410" y="12245"/>
                    <a:pt x="6787" y="18290"/>
                  </a:cubicBezTo>
                  <a:cubicBezTo>
                    <a:pt x="6787" y="18290"/>
                    <a:pt x="1" y="22064"/>
                    <a:pt x="406" y="34411"/>
                  </a:cubicBezTo>
                  <a:lnTo>
                    <a:pt x="10073" y="35959"/>
                  </a:lnTo>
                  <a:lnTo>
                    <a:pt x="11312" y="29779"/>
                  </a:lnTo>
                  <a:lnTo>
                    <a:pt x="13157" y="39352"/>
                  </a:lnTo>
                  <a:cubicBezTo>
                    <a:pt x="13157" y="39352"/>
                    <a:pt x="14683" y="39107"/>
                    <a:pt x="16569" y="39107"/>
                  </a:cubicBezTo>
                  <a:cubicBezTo>
                    <a:pt x="18925" y="39107"/>
                    <a:pt x="21842" y="39489"/>
                    <a:pt x="23039" y="41209"/>
                  </a:cubicBezTo>
                  <a:cubicBezTo>
                    <a:pt x="25206" y="44293"/>
                    <a:pt x="30135" y="54175"/>
                    <a:pt x="29528" y="58807"/>
                  </a:cubicBezTo>
                  <a:cubicBezTo>
                    <a:pt x="28909" y="63438"/>
                    <a:pt x="23658" y="66831"/>
                    <a:pt x="27980" y="69915"/>
                  </a:cubicBezTo>
                  <a:cubicBezTo>
                    <a:pt x="32302" y="72999"/>
                    <a:pt x="35612" y="76094"/>
                    <a:pt x="34576" y="80416"/>
                  </a:cubicBezTo>
                  <a:cubicBezTo>
                    <a:pt x="33541" y="84738"/>
                    <a:pt x="34576" y="90608"/>
                    <a:pt x="34576" y="90608"/>
                  </a:cubicBezTo>
                  <a:lnTo>
                    <a:pt x="92810" y="77940"/>
                  </a:lnTo>
                  <a:cubicBezTo>
                    <a:pt x="92810" y="77940"/>
                    <a:pt x="96513" y="71856"/>
                    <a:pt x="90036" y="66712"/>
                  </a:cubicBezTo>
                  <a:cubicBezTo>
                    <a:pt x="83547" y="61581"/>
                    <a:pt x="77379" y="58497"/>
                    <a:pt x="78606" y="51699"/>
                  </a:cubicBezTo>
                  <a:cubicBezTo>
                    <a:pt x="79844" y="44912"/>
                    <a:pt x="80463" y="42745"/>
                    <a:pt x="74903" y="39352"/>
                  </a:cubicBezTo>
                  <a:cubicBezTo>
                    <a:pt x="69355" y="35959"/>
                    <a:pt x="61663" y="24291"/>
                    <a:pt x="55770" y="18671"/>
                  </a:cubicBezTo>
                  <a:cubicBezTo>
                    <a:pt x="53198" y="16230"/>
                    <a:pt x="48828" y="13825"/>
                    <a:pt x="43554" y="12170"/>
                  </a:cubicBezTo>
                  <a:cubicBezTo>
                    <a:pt x="44423" y="11408"/>
                    <a:pt x="45268" y="10610"/>
                    <a:pt x="45864" y="9658"/>
                  </a:cubicBezTo>
                  <a:cubicBezTo>
                    <a:pt x="46768" y="8217"/>
                    <a:pt x="47054" y="6455"/>
                    <a:pt x="47018" y="4752"/>
                  </a:cubicBezTo>
                  <a:cubicBezTo>
                    <a:pt x="46983" y="3478"/>
                    <a:pt x="46745" y="2133"/>
                    <a:pt x="45875" y="1204"/>
                  </a:cubicBezTo>
                  <a:cubicBezTo>
                    <a:pt x="45055" y="331"/>
                    <a:pt x="43815" y="0"/>
                    <a:pt x="42608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517;p48">
              <a:extLst>
                <a:ext uri="{FF2B5EF4-FFF2-40B4-BE49-F238E27FC236}">
                  <a16:creationId xmlns:a16="http://schemas.microsoft.com/office/drawing/2014/main" id="{E0A2B579-DCC1-4003-A2D2-81E7FE37F0C4}"/>
                </a:ext>
              </a:extLst>
            </p:cNvPr>
            <p:cNvSpPr/>
            <p:nvPr/>
          </p:nvSpPr>
          <p:spPr>
            <a:xfrm>
              <a:off x="4083225" y="4000925"/>
              <a:ext cx="2020825" cy="707850"/>
            </a:xfrm>
            <a:custGeom>
              <a:avLst/>
              <a:gdLst/>
              <a:ahLst/>
              <a:cxnLst/>
              <a:rect l="l" t="t" r="r" b="b"/>
              <a:pathLst>
                <a:path w="80833" h="28314" extrusionOk="0">
                  <a:moveTo>
                    <a:pt x="64176" y="0"/>
                  </a:moveTo>
                  <a:cubicBezTo>
                    <a:pt x="64176" y="0"/>
                    <a:pt x="39911" y="2286"/>
                    <a:pt x="31719" y="4108"/>
                  </a:cubicBezTo>
                  <a:cubicBezTo>
                    <a:pt x="24361" y="5751"/>
                    <a:pt x="4097" y="24599"/>
                    <a:pt x="1" y="28313"/>
                  </a:cubicBezTo>
                  <a:lnTo>
                    <a:pt x="80832" y="28313"/>
                  </a:lnTo>
                  <a:cubicBezTo>
                    <a:pt x="79189" y="25337"/>
                    <a:pt x="72462" y="12549"/>
                    <a:pt x="69855" y="7049"/>
                  </a:cubicBezTo>
                  <a:cubicBezTo>
                    <a:pt x="67236" y="1524"/>
                    <a:pt x="64176" y="0"/>
                    <a:pt x="64176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231E746-1D50-2B4F-A354-41DC9FBE0720}"/>
              </a:ext>
            </a:extLst>
          </p:cNvPr>
          <p:cNvSpPr txBox="1"/>
          <p:nvPr/>
        </p:nvSpPr>
        <p:spPr>
          <a:xfrm>
            <a:off x="922421" y="1684421"/>
            <a:ext cx="36495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3200" dirty="0">
              <a:latin typeface="Roboto Condensed" pitchFamily="2" charset="0"/>
              <a:ea typeface="Roboto Condensed" pitchFamily="2" charset="0"/>
              <a:sym typeface="Wingdings" pitchFamily="2" charset="2"/>
            </a:endParaRPr>
          </a:p>
          <a:p>
            <a:pPr algn="just"/>
            <a:r>
              <a:rPr lang="pl-PL" sz="3200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Czym są dane osobowe?</a:t>
            </a:r>
          </a:p>
          <a:p>
            <a:pPr algn="just"/>
            <a:endParaRPr lang="pl-PL" sz="3200" dirty="0">
              <a:latin typeface="Roboto Condensed" pitchFamily="2" charset="0"/>
              <a:ea typeface="Roboto Condensed" pitchFamily="2" charset="0"/>
              <a:sym typeface="Wingdings" pitchFamily="2" charset="2"/>
            </a:endParaRPr>
          </a:p>
          <a:p>
            <a:pPr algn="just"/>
            <a:endParaRPr lang="pl-PL" sz="3200" dirty="0">
              <a:latin typeface="Roboto Condensed" pitchFamily="2" charset="0"/>
              <a:ea typeface="Roboto Condensed" pitchFamily="2" charset="0"/>
              <a:sym typeface="Wingdings" pitchFamily="2" charset="2"/>
            </a:endParaRPr>
          </a:p>
          <a:p>
            <a:pPr algn="just"/>
            <a:endParaRPr lang="pl-PL" sz="3200" dirty="0">
              <a:latin typeface="Roboto Condensed" pitchFamily="2" charset="0"/>
              <a:ea typeface="Roboto Condensed" pitchFamily="2" charset="0"/>
              <a:sym typeface="Wingdings" pitchFamily="2" charset="2"/>
            </a:endParaRPr>
          </a:p>
          <a:p>
            <a:pPr algn="just"/>
            <a:endParaRPr lang="pl-PL" sz="3200" dirty="0">
              <a:latin typeface="Roboto Condensed" pitchFamily="2" charset="0"/>
              <a:ea typeface="Roboto Condensed" pitchFamily="2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47411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0" name="Google Shape;5130;p41"/>
          <p:cNvGrpSpPr/>
          <p:nvPr/>
        </p:nvGrpSpPr>
        <p:grpSpPr>
          <a:xfrm>
            <a:off x="390651" y="72189"/>
            <a:ext cx="8040999" cy="4423536"/>
            <a:chOff x="440099" y="736575"/>
            <a:chExt cx="8040999" cy="3499597"/>
          </a:xfrm>
        </p:grpSpPr>
        <p:sp>
          <p:nvSpPr>
            <p:cNvPr id="5131" name="Google Shape;5131;p41"/>
            <p:cNvSpPr/>
            <p:nvPr/>
          </p:nvSpPr>
          <p:spPr>
            <a:xfrm>
              <a:off x="440099" y="3915129"/>
              <a:ext cx="8040999" cy="321043"/>
            </a:xfrm>
            <a:custGeom>
              <a:avLst/>
              <a:gdLst/>
              <a:ahLst/>
              <a:cxnLst/>
              <a:rect l="l" t="t" r="r" b="b"/>
              <a:pathLst>
                <a:path w="265117" h="10585" extrusionOk="0">
                  <a:moveTo>
                    <a:pt x="132553" y="0"/>
                  </a:moveTo>
                  <a:cubicBezTo>
                    <a:pt x="97393" y="0"/>
                    <a:pt x="63687" y="560"/>
                    <a:pt x="38827" y="1548"/>
                  </a:cubicBezTo>
                  <a:cubicBezTo>
                    <a:pt x="13966" y="2548"/>
                    <a:pt x="0" y="3894"/>
                    <a:pt x="0" y="5287"/>
                  </a:cubicBezTo>
                  <a:cubicBezTo>
                    <a:pt x="0" y="6692"/>
                    <a:pt x="13966" y="8037"/>
                    <a:pt x="38827" y="9037"/>
                  </a:cubicBezTo>
                  <a:cubicBezTo>
                    <a:pt x="63687" y="10025"/>
                    <a:pt x="97393" y="10585"/>
                    <a:pt x="132553" y="10585"/>
                  </a:cubicBezTo>
                  <a:cubicBezTo>
                    <a:pt x="167712" y="10585"/>
                    <a:pt x="201430" y="10025"/>
                    <a:pt x="226290" y="9037"/>
                  </a:cubicBezTo>
                  <a:cubicBezTo>
                    <a:pt x="251151" y="8037"/>
                    <a:pt x="265117" y="6692"/>
                    <a:pt x="265117" y="5287"/>
                  </a:cubicBezTo>
                  <a:cubicBezTo>
                    <a:pt x="265117" y="3894"/>
                    <a:pt x="251151" y="2548"/>
                    <a:pt x="226290" y="1548"/>
                  </a:cubicBezTo>
                  <a:cubicBezTo>
                    <a:pt x="201430" y="560"/>
                    <a:pt x="167712" y="0"/>
                    <a:pt x="132553" y="0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41"/>
            <p:cNvSpPr/>
            <p:nvPr/>
          </p:nvSpPr>
          <p:spPr>
            <a:xfrm>
              <a:off x="1745896" y="736575"/>
              <a:ext cx="2610897" cy="3333843"/>
            </a:xfrm>
            <a:custGeom>
              <a:avLst/>
              <a:gdLst/>
              <a:ahLst/>
              <a:cxnLst/>
              <a:rect l="l" t="t" r="r" b="b"/>
              <a:pathLst>
                <a:path w="86083" h="109919" extrusionOk="0">
                  <a:moveTo>
                    <a:pt x="43041" y="1"/>
                  </a:moveTo>
                  <a:cubicBezTo>
                    <a:pt x="35802" y="1"/>
                    <a:pt x="29933" y="5859"/>
                    <a:pt x="29933" y="13097"/>
                  </a:cubicBezTo>
                  <a:cubicBezTo>
                    <a:pt x="29933" y="17550"/>
                    <a:pt x="32147" y="21468"/>
                    <a:pt x="35540" y="23837"/>
                  </a:cubicBezTo>
                  <a:lnTo>
                    <a:pt x="8990" y="23837"/>
                  </a:lnTo>
                  <a:cubicBezTo>
                    <a:pt x="4025" y="23837"/>
                    <a:pt x="0" y="27861"/>
                    <a:pt x="0" y="32826"/>
                  </a:cubicBezTo>
                  <a:lnTo>
                    <a:pt x="0" y="100930"/>
                  </a:lnTo>
                  <a:cubicBezTo>
                    <a:pt x="0" y="105895"/>
                    <a:pt x="4025" y="109919"/>
                    <a:pt x="8990" y="109919"/>
                  </a:cubicBezTo>
                  <a:lnTo>
                    <a:pt x="77093" y="109919"/>
                  </a:lnTo>
                  <a:cubicBezTo>
                    <a:pt x="82058" y="109919"/>
                    <a:pt x="86082" y="105895"/>
                    <a:pt x="86082" y="100930"/>
                  </a:cubicBezTo>
                  <a:lnTo>
                    <a:pt x="86082" y="76248"/>
                  </a:lnTo>
                  <a:cubicBezTo>
                    <a:pt x="83713" y="78558"/>
                    <a:pt x="80487" y="79987"/>
                    <a:pt x="76915" y="79987"/>
                  </a:cubicBezTo>
                  <a:cubicBezTo>
                    <a:pt x="69688" y="79987"/>
                    <a:pt x="63818" y="74117"/>
                    <a:pt x="63818" y="66878"/>
                  </a:cubicBezTo>
                  <a:cubicBezTo>
                    <a:pt x="63818" y="59651"/>
                    <a:pt x="69688" y="53781"/>
                    <a:pt x="76915" y="53781"/>
                  </a:cubicBezTo>
                  <a:cubicBezTo>
                    <a:pt x="80487" y="53781"/>
                    <a:pt x="83713" y="55210"/>
                    <a:pt x="86082" y="57520"/>
                  </a:cubicBezTo>
                  <a:lnTo>
                    <a:pt x="86082" y="32826"/>
                  </a:lnTo>
                  <a:cubicBezTo>
                    <a:pt x="86082" y="27861"/>
                    <a:pt x="82058" y="23837"/>
                    <a:pt x="77093" y="23837"/>
                  </a:cubicBezTo>
                  <a:lnTo>
                    <a:pt x="50530" y="23837"/>
                  </a:lnTo>
                  <a:cubicBezTo>
                    <a:pt x="53924" y="21468"/>
                    <a:pt x="56138" y="17550"/>
                    <a:pt x="56138" y="13097"/>
                  </a:cubicBezTo>
                  <a:cubicBezTo>
                    <a:pt x="56138" y="5859"/>
                    <a:pt x="50268" y="1"/>
                    <a:pt x="43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41"/>
            <p:cNvSpPr/>
            <p:nvPr/>
          </p:nvSpPr>
          <p:spPr>
            <a:xfrm>
              <a:off x="3841092" y="1459521"/>
              <a:ext cx="3334207" cy="2610897"/>
            </a:xfrm>
            <a:custGeom>
              <a:avLst/>
              <a:gdLst/>
              <a:ahLst/>
              <a:cxnLst/>
              <a:rect l="l" t="t" r="r" b="b"/>
              <a:pathLst>
                <a:path w="109931" h="86083" extrusionOk="0">
                  <a:moveTo>
                    <a:pt x="32838" y="1"/>
                  </a:moveTo>
                  <a:cubicBezTo>
                    <a:pt x="27873" y="1"/>
                    <a:pt x="23849" y="4025"/>
                    <a:pt x="23849" y="8990"/>
                  </a:cubicBezTo>
                  <a:lnTo>
                    <a:pt x="23849" y="35553"/>
                  </a:lnTo>
                  <a:cubicBezTo>
                    <a:pt x="21479" y="32160"/>
                    <a:pt x="17562" y="29945"/>
                    <a:pt x="13109" y="29945"/>
                  </a:cubicBezTo>
                  <a:cubicBezTo>
                    <a:pt x="5870" y="29945"/>
                    <a:pt x="0" y="35815"/>
                    <a:pt x="0" y="43042"/>
                  </a:cubicBezTo>
                  <a:cubicBezTo>
                    <a:pt x="0" y="50281"/>
                    <a:pt x="5870" y="56151"/>
                    <a:pt x="13109" y="56151"/>
                  </a:cubicBezTo>
                  <a:cubicBezTo>
                    <a:pt x="17562" y="56151"/>
                    <a:pt x="21479" y="53936"/>
                    <a:pt x="23849" y="50543"/>
                  </a:cubicBezTo>
                  <a:lnTo>
                    <a:pt x="23849" y="77094"/>
                  </a:lnTo>
                  <a:cubicBezTo>
                    <a:pt x="23849" y="82059"/>
                    <a:pt x="27873" y="86083"/>
                    <a:pt x="32838" y="86083"/>
                  </a:cubicBezTo>
                  <a:lnTo>
                    <a:pt x="57531" y="86083"/>
                  </a:lnTo>
                  <a:cubicBezTo>
                    <a:pt x="55210" y="83725"/>
                    <a:pt x="53781" y="80499"/>
                    <a:pt x="53781" y="76927"/>
                  </a:cubicBezTo>
                  <a:cubicBezTo>
                    <a:pt x="53781" y="69688"/>
                    <a:pt x="59651" y="63830"/>
                    <a:pt x="66890" y="63830"/>
                  </a:cubicBezTo>
                  <a:cubicBezTo>
                    <a:pt x="74129" y="63830"/>
                    <a:pt x="79998" y="69688"/>
                    <a:pt x="79998" y="76927"/>
                  </a:cubicBezTo>
                  <a:cubicBezTo>
                    <a:pt x="79998" y="80499"/>
                    <a:pt x="78570" y="83725"/>
                    <a:pt x="76260" y="86083"/>
                  </a:cubicBezTo>
                  <a:lnTo>
                    <a:pt x="100942" y="86083"/>
                  </a:lnTo>
                  <a:cubicBezTo>
                    <a:pt x="105906" y="86083"/>
                    <a:pt x="109931" y="82059"/>
                    <a:pt x="109931" y="77094"/>
                  </a:cubicBezTo>
                  <a:lnTo>
                    <a:pt x="109931" y="8990"/>
                  </a:lnTo>
                  <a:cubicBezTo>
                    <a:pt x="109931" y="4025"/>
                    <a:pt x="105906" y="1"/>
                    <a:pt x="100942" y="1"/>
                  </a:cubicBezTo>
                  <a:close/>
                </a:path>
              </a:pathLst>
            </a:custGeom>
            <a:solidFill>
              <a:srgbClr val="FF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41"/>
            <p:cNvSpPr/>
            <p:nvPr/>
          </p:nvSpPr>
          <p:spPr>
            <a:xfrm>
              <a:off x="1147152" y="2350040"/>
              <a:ext cx="598775" cy="525467"/>
            </a:xfrm>
            <a:custGeom>
              <a:avLst/>
              <a:gdLst/>
              <a:ahLst/>
              <a:cxnLst/>
              <a:rect l="l" t="t" r="r" b="b"/>
              <a:pathLst>
                <a:path w="19742" h="17325" extrusionOk="0">
                  <a:moveTo>
                    <a:pt x="3430" y="1"/>
                  </a:moveTo>
                  <a:cubicBezTo>
                    <a:pt x="3430" y="1"/>
                    <a:pt x="3227" y="2334"/>
                    <a:pt x="2180" y="2739"/>
                  </a:cubicBezTo>
                  <a:cubicBezTo>
                    <a:pt x="1120" y="3156"/>
                    <a:pt x="1" y="7002"/>
                    <a:pt x="72" y="7728"/>
                  </a:cubicBezTo>
                  <a:cubicBezTo>
                    <a:pt x="156" y="8454"/>
                    <a:pt x="929" y="13479"/>
                    <a:pt x="929" y="13479"/>
                  </a:cubicBezTo>
                  <a:cubicBezTo>
                    <a:pt x="1489" y="14895"/>
                    <a:pt x="3751" y="17324"/>
                    <a:pt x="3751" y="17324"/>
                  </a:cubicBezTo>
                  <a:cubicBezTo>
                    <a:pt x="3751" y="17324"/>
                    <a:pt x="7523" y="15061"/>
                    <a:pt x="10280" y="15061"/>
                  </a:cubicBezTo>
                  <a:cubicBezTo>
                    <a:pt x="10863" y="15061"/>
                    <a:pt x="11401" y="15162"/>
                    <a:pt x="11847" y="15407"/>
                  </a:cubicBezTo>
                  <a:cubicBezTo>
                    <a:pt x="13823" y="16487"/>
                    <a:pt x="15490" y="17238"/>
                    <a:pt x="16911" y="17238"/>
                  </a:cubicBezTo>
                  <a:cubicBezTo>
                    <a:pt x="17323" y="17238"/>
                    <a:pt x="17714" y="17175"/>
                    <a:pt x="18086" y="17038"/>
                  </a:cubicBezTo>
                  <a:cubicBezTo>
                    <a:pt x="19741" y="16431"/>
                    <a:pt x="12645" y="3513"/>
                    <a:pt x="12645" y="3513"/>
                  </a:cubicBezTo>
                  <a:lnTo>
                    <a:pt x="3430" y="1"/>
                  </a:ln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41"/>
            <p:cNvSpPr/>
            <p:nvPr/>
          </p:nvSpPr>
          <p:spPr>
            <a:xfrm>
              <a:off x="819254" y="2741509"/>
              <a:ext cx="670627" cy="1011869"/>
            </a:xfrm>
            <a:custGeom>
              <a:avLst/>
              <a:gdLst/>
              <a:ahLst/>
              <a:cxnLst/>
              <a:rect l="l" t="t" r="r" b="b"/>
              <a:pathLst>
                <a:path w="22111" h="33362" extrusionOk="0">
                  <a:moveTo>
                    <a:pt x="15527" y="0"/>
                  </a:moveTo>
                  <a:cubicBezTo>
                    <a:pt x="8419" y="9382"/>
                    <a:pt x="10812" y="12787"/>
                    <a:pt x="9276" y="16490"/>
                  </a:cubicBezTo>
                  <a:cubicBezTo>
                    <a:pt x="7728" y="20205"/>
                    <a:pt x="1" y="32302"/>
                    <a:pt x="1" y="32302"/>
                  </a:cubicBezTo>
                  <a:lnTo>
                    <a:pt x="1358" y="33361"/>
                  </a:lnTo>
                  <a:cubicBezTo>
                    <a:pt x="14324" y="22205"/>
                    <a:pt x="14836" y="15121"/>
                    <a:pt x="14836" y="15121"/>
                  </a:cubicBezTo>
                  <a:cubicBezTo>
                    <a:pt x="19730" y="9156"/>
                    <a:pt x="22111" y="4501"/>
                    <a:pt x="22111" y="4501"/>
                  </a:cubicBezTo>
                  <a:lnTo>
                    <a:pt x="15527" y="0"/>
                  </a:ln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41"/>
            <p:cNvSpPr/>
            <p:nvPr/>
          </p:nvSpPr>
          <p:spPr>
            <a:xfrm>
              <a:off x="1149335" y="2628105"/>
              <a:ext cx="262536" cy="415673"/>
            </a:xfrm>
            <a:custGeom>
              <a:avLst/>
              <a:gdLst/>
              <a:ahLst/>
              <a:cxnLst/>
              <a:rect l="l" t="t" r="r" b="b"/>
              <a:pathLst>
                <a:path w="8656" h="13705" extrusionOk="0">
                  <a:moveTo>
                    <a:pt x="3667" y="0"/>
                  </a:moveTo>
                  <a:cubicBezTo>
                    <a:pt x="1619" y="3918"/>
                    <a:pt x="941" y="8930"/>
                    <a:pt x="941" y="8930"/>
                  </a:cubicBezTo>
                  <a:lnTo>
                    <a:pt x="0" y="11276"/>
                  </a:lnTo>
                  <a:cubicBezTo>
                    <a:pt x="0" y="11276"/>
                    <a:pt x="3310" y="13050"/>
                    <a:pt x="7120" y="13705"/>
                  </a:cubicBezTo>
                  <a:lnTo>
                    <a:pt x="8656" y="9656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41"/>
            <p:cNvSpPr/>
            <p:nvPr/>
          </p:nvSpPr>
          <p:spPr>
            <a:xfrm>
              <a:off x="1342537" y="2866803"/>
              <a:ext cx="388224" cy="1077231"/>
            </a:xfrm>
            <a:custGeom>
              <a:avLst/>
              <a:gdLst/>
              <a:ahLst/>
              <a:cxnLst/>
              <a:rect l="l" t="t" r="r" b="b"/>
              <a:pathLst>
                <a:path w="12800" h="35517" extrusionOk="0">
                  <a:moveTo>
                    <a:pt x="7965" y="0"/>
                  </a:moveTo>
                  <a:lnTo>
                    <a:pt x="0" y="548"/>
                  </a:lnTo>
                  <a:cubicBezTo>
                    <a:pt x="214" y="12312"/>
                    <a:pt x="4203" y="13502"/>
                    <a:pt x="5286" y="17372"/>
                  </a:cubicBezTo>
                  <a:cubicBezTo>
                    <a:pt x="6370" y="21241"/>
                    <a:pt x="7775" y="35517"/>
                    <a:pt x="7775" y="35517"/>
                  </a:cubicBezTo>
                  <a:lnTo>
                    <a:pt x="9501" y="35517"/>
                  </a:lnTo>
                  <a:cubicBezTo>
                    <a:pt x="12799" y="18729"/>
                    <a:pt x="8811" y="12847"/>
                    <a:pt x="8811" y="12847"/>
                  </a:cubicBezTo>
                  <a:cubicBezTo>
                    <a:pt x="8977" y="5132"/>
                    <a:pt x="7965" y="0"/>
                    <a:pt x="7965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41"/>
            <p:cNvSpPr/>
            <p:nvPr/>
          </p:nvSpPr>
          <p:spPr>
            <a:xfrm>
              <a:off x="1237080" y="2628105"/>
              <a:ext cx="398324" cy="417523"/>
            </a:xfrm>
            <a:custGeom>
              <a:avLst/>
              <a:gdLst/>
              <a:ahLst/>
              <a:cxnLst/>
              <a:rect l="l" t="t" r="r" b="b"/>
              <a:pathLst>
                <a:path w="13133" h="13766" extrusionOk="0">
                  <a:moveTo>
                    <a:pt x="774" y="0"/>
                  </a:moveTo>
                  <a:lnTo>
                    <a:pt x="774" y="0"/>
                  </a:lnTo>
                  <a:cubicBezTo>
                    <a:pt x="0" y="2489"/>
                    <a:pt x="691" y="4882"/>
                    <a:pt x="1453" y="6525"/>
                  </a:cubicBezTo>
                  <a:cubicBezTo>
                    <a:pt x="1524" y="6656"/>
                    <a:pt x="1584" y="6799"/>
                    <a:pt x="1655" y="6930"/>
                  </a:cubicBezTo>
                  <a:cubicBezTo>
                    <a:pt x="2227" y="8037"/>
                    <a:pt x="2775" y="8716"/>
                    <a:pt x="2775" y="8716"/>
                  </a:cubicBezTo>
                  <a:lnTo>
                    <a:pt x="3370" y="12883"/>
                  </a:lnTo>
                  <a:lnTo>
                    <a:pt x="3394" y="13050"/>
                  </a:lnTo>
                  <a:lnTo>
                    <a:pt x="3477" y="13693"/>
                  </a:lnTo>
                  <a:cubicBezTo>
                    <a:pt x="4566" y="13745"/>
                    <a:pt x="5565" y="13766"/>
                    <a:pt x="6469" y="13766"/>
                  </a:cubicBezTo>
                  <a:cubicBezTo>
                    <a:pt x="10322" y="13766"/>
                    <a:pt x="12454" y="13383"/>
                    <a:pt x="12454" y="13383"/>
                  </a:cubicBezTo>
                  <a:lnTo>
                    <a:pt x="12419" y="12776"/>
                  </a:lnTo>
                  <a:lnTo>
                    <a:pt x="12407" y="12609"/>
                  </a:lnTo>
                  <a:lnTo>
                    <a:pt x="12359" y="11597"/>
                  </a:lnTo>
                  <a:cubicBezTo>
                    <a:pt x="13133" y="4311"/>
                    <a:pt x="8763" y="370"/>
                    <a:pt x="8763" y="370"/>
                  </a:cubicBezTo>
                  <a:lnTo>
                    <a:pt x="7894" y="334"/>
                  </a:lnTo>
                  <a:lnTo>
                    <a:pt x="7692" y="322"/>
                  </a:lnTo>
                  <a:lnTo>
                    <a:pt x="6358" y="262"/>
                  </a:lnTo>
                  <a:lnTo>
                    <a:pt x="6192" y="250"/>
                  </a:lnTo>
                  <a:lnTo>
                    <a:pt x="2144" y="72"/>
                  </a:lnTo>
                  <a:lnTo>
                    <a:pt x="1977" y="60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41"/>
            <p:cNvSpPr/>
            <p:nvPr/>
          </p:nvSpPr>
          <p:spPr>
            <a:xfrm>
              <a:off x="1272475" y="2627378"/>
              <a:ext cx="30360" cy="210551"/>
            </a:xfrm>
            <a:custGeom>
              <a:avLst/>
              <a:gdLst/>
              <a:ahLst/>
              <a:cxnLst/>
              <a:rect l="l" t="t" r="r" b="b"/>
              <a:pathLst>
                <a:path w="1001" h="6942" extrusionOk="0">
                  <a:moveTo>
                    <a:pt x="846" y="1"/>
                  </a:moveTo>
                  <a:cubicBezTo>
                    <a:pt x="846" y="1"/>
                    <a:pt x="834" y="24"/>
                    <a:pt x="810" y="84"/>
                  </a:cubicBezTo>
                  <a:cubicBezTo>
                    <a:pt x="667" y="536"/>
                    <a:pt x="0" y="2846"/>
                    <a:pt x="286" y="6549"/>
                  </a:cubicBezTo>
                  <a:cubicBezTo>
                    <a:pt x="357" y="6680"/>
                    <a:pt x="417" y="6823"/>
                    <a:pt x="488" y="6942"/>
                  </a:cubicBezTo>
                  <a:cubicBezTo>
                    <a:pt x="107" y="2906"/>
                    <a:pt x="869" y="429"/>
                    <a:pt x="977" y="96"/>
                  </a:cubicBezTo>
                  <a:cubicBezTo>
                    <a:pt x="988" y="72"/>
                    <a:pt x="988" y="60"/>
                    <a:pt x="1000" y="48"/>
                  </a:cubicBezTo>
                  <a:lnTo>
                    <a:pt x="846" y="1"/>
                  </a:ln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41"/>
            <p:cNvSpPr/>
            <p:nvPr/>
          </p:nvSpPr>
          <p:spPr>
            <a:xfrm>
              <a:off x="1339262" y="2629895"/>
              <a:ext cx="274487" cy="397262"/>
            </a:xfrm>
            <a:custGeom>
              <a:avLst/>
              <a:gdLst/>
              <a:ahLst/>
              <a:cxnLst/>
              <a:rect l="l" t="t" r="r" b="b"/>
              <a:pathLst>
                <a:path w="9050" h="13098" extrusionOk="0">
                  <a:moveTo>
                    <a:pt x="4323" y="1"/>
                  </a:moveTo>
                  <a:lnTo>
                    <a:pt x="4204" y="108"/>
                  </a:lnTo>
                  <a:cubicBezTo>
                    <a:pt x="4204" y="108"/>
                    <a:pt x="4251" y="168"/>
                    <a:pt x="4323" y="263"/>
                  </a:cubicBezTo>
                  <a:cubicBezTo>
                    <a:pt x="4561" y="584"/>
                    <a:pt x="5132" y="1382"/>
                    <a:pt x="5728" y="2549"/>
                  </a:cubicBezTo>
                  <a:cubicBezTo>
                    <a:pt x="3739" y="2132"/>
                    <a:pt x="3144" y="692"/>
                    <a:pt x="2989" y="203"/>
                  </a:cubicBezTo>
                  <a:cubicBezTo>
                    <a:pt x="2966" y="108"/>
                    <a:pt x="2954" y="49"/>
                    <a:pt x="2954" y="49"/>
                  </a:cubicBezTo>
                  <a:lnTo>
                    <a:pt x="2787" y="72"/>
                  </a:lnTo>
                  <a:cubicBezTo>
                    <a:pt x="2787" y="72"/>
                    <a:pt x="2799" y="120"/>
                    <a:pt x="2823" y="191"/>
                  </a:cubicBezTo>
                  <a:cubicBezTo>
                    <a:pt x="2954" y="668"/>
                    <a:pt x="3573" y="2323"/>
                    <a:pt x="5823" y="2739"/>
                  </a:cubicBezTo>
                  <a:cubicBezTo>
                    <a:pt x="6704" y="4525"/>
                    <a:pt x="7621" y="7133"/>
                    <a:pt x="7585" y="10169"/>
                  </a:cubicBezTo>
                  <a:lnTo>
                    <a:pt x="7752" y="12776"/>
                  </a:lnTo>
                  <a:cubicBezTo>
                    <a:pt x="6675" y="12890"/>
                    <a:pt x="5345" y="12928"/>
                    <a:pt x="4065" y="12928"/>
                  </a:cubicBezTo>
                  <a:cubicBezTo>
                    <a:pt x="2400" y="12928"/>
                    <a:pt x="822" y="12864"/>
                    <a:pt x="1" y="12824"/>
                  </a:cubicBezTo>
                  <a:lnTo>
                    <a:pt x="1" y="12824"/>
                  </a:lnTo>
                  <a:lnTo>
                    <a:pt x="25" y="12991"/>
                  </a:lnTo>
                  <a:cubicBezTo>
                    <a:pt x="858" y="13026"/>
                    <a:pt x="2430" y="13098"/>
                    <a:pt x="4097" y="13098"/>
                  </a:cubicBezTo>
                  <a:cubicBezTo>
                    <a:pt x="5954" y="13098"/>
                    <a:pt x="7895" y="13014"/>
                    <a:pt x="9050" y="12717"/>
                  </a:cubicBezTo>
                  <a:lnTo>
                    <a:pt x="9038" y="12550"/>
                  </a:lnTo>
                  <a:cubicBezTo>
                    <a:pt x="8728" y="12633"/>
                    <a:pt x="8335" y="12705"/>
                    <a:pt x="7907" y="12753"/>
                  </a:cubicBezTo>
                  <a:lnTo>
                    <a:pt x="7752" y="10157"/>
                  </a:lnTo>
                  <a:cubicBezTo>
                    <a:pt x="7811" y="5133"/>
                    <a:pt x="5275" y="1299"/>
                    <a:pt x="4525" y="275"/>
                  </a:cubicBezTo>
                  <a:cubicBezTo>
                    <a:pt x="4406" y="108"/>
                    <a:pt x="4335" y="13"/>
                    <a:pt x="4323" y="1"/>
                  </a:cubicBez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41"/>
            <p:cNvSpPr/>
            <p:nvPr/>
          </p:nvSpPr>
          <p:spPr>
            <a:xfrm>
              <a:off x="1000172" y="2092629"/>
              <a:ext cx="362595" cy="212492"/>
            </a:xfrm>
            <a:custGeom>
              <a:avLst/>
              <a:gdLst/>
              <a:ahLst/>
              <a:cxnLst/>
              <a:rect l="l" t="t" r="r" b="b"/>
              <a:pathLst>
                <a:path w="11955" h="7006" extrusionOk="0">
                  <a:moveTo>
                    <a:pt x="11431" y="1"/>
                  </a:moveTo>
                  <a:cubicBezTo>
                    <a:pt x="9085" y="1"/>
                    <a:pt x="1382" y="3023"/>
                    <a:pt x="1382" y="3023"/>
                  </a:cubicBezTo>
                  <a:cubicBezTo>
                    <a:pt x="1382" y="3023"/>
                    <a:pt x="1" y="5475"/>
                    <a:pt x="858" y="6428"/>
                  </a:cubicBezTo>
                  <a:cubicBezTo>
                    <a:pt x="1231" y="6847"/>
                    <a:pt x="2015" y="7005"/>
                    <a:pt x="2860" y="7005"/>
                  </a:cubicBezTo>
                  <a:cubicBezTo>
                    <a:pt x="3959" y="7005"/>
                    <a:pt x="5160" y="6738"/>
                    <a:pt x="5692" y="6428"/>
                  </a:cubicBezTo>
                  <a:cubicBezTo>
                    <a:pt x="6621" y="5892"/>
                    <a:pt x="9085" y="5487"/>
                    <a:pt x="9085" y="5487"/>
                  </a:cubicBezTo>
                  <a:lnTo>
                    <a:pt x="11955" y="94"/>
                  </a:lnTo>
                  <a:cubicBezTo>
                    <a:pt x="11840" y="30"/>
                    <a:pt x="11661" y="1"/>
                    <a:pt x="11431" y="1"/>
                  </a:cubicBez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41"/>
            <p:cNvSpPr/>
            <p:nvPr/>
          </p:nvSpPr>
          <p:spPr>
            <a:xfrm>
              <a:off x="1350818" y="1828516"/>
              <a:ext cx="361867" cy="701806"/>
            </a:xfrm>
            <a:custGeom>
              <a:avLst/>
              <a:gdLst/>
              <a:ahLst/>
              <a:cxnLst/>
              <a:rect l="l" t="t" r="r" b="b"/>
              <a:pathLst>
                <a:path w="11931" h="23139" extrusionOk="0">
                  <a:moveTo>
                    <a:pt x="5726" y="0"/>
                  </a:moveTo>
                  <a:cubicBezTo>
                    <a:pt x="4534" y="0"/>
                    <a:pt x="3231" y="512"/>
                    <a:pt x="2346" y="2182"/>
                  </a:cubicBezTo>
                  <a:cubicBezTo>
                    <a:pt x="429" y="5789"/>
                    <a:pt x="1" y="16422"/>
                    <a:pt x="1001" y="19232"/>
                  </a:cubicBezTo>
                  <a:cubicBezTo>
                    <a:pt x="1800" y="21504"/>
                    <a:pt x="4998" y="23138"/>
                    <a:pt x="7389" y="23138"/>
                  </a:cubicBezTo>
                  <a:cubicBezTo>
                    <a:pt x="7954" y="23138"/>
                    <a:pt x="8474" y="23047"/>
                    <a:pt x="8907" y="22851"/>
                  </a:cubicBezTo>
                  <a:cubicBezTo>
                    <a:pt x="11169" y="21827"/>
                    <a:pt x="11276" y="16969"/>
                    <a:pt x="10550" y="14398"/>
                  </a:cubicBezTo>
                  <a:cubicBezTo>
                    <a:pt x="9835" y="11826"/>
                    <a:pt x="11931" y="6230"/>
                    <a:pt x="11228" y="4015"/>
                  </a:cubicBezTo>
                  <a:cubicBezTo>
                    <a:pt x="10526" y="1801"/>
                    <a:pt x="8609" y="1063"/>
                    <a:pt x="8609" y="1063"/>
                  </a:cubicBezTo>
                  <a:cubicBezTo>
                    <a:pt x="8359" y="697"/>
                    <a:pt x="7118" y="0"/>
                    <a:pt x="5726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41"/>
            <p:cNvSpPr/>
            <p:nvPr/>
          </p:nvSpPr>
          <p:spPr>
            <a:xfrm>
              <a:off x="1405897" y="2120715"/>
              <a:ext cx="193778" cy="174458"/>
            </a:xfrm>
            <a:custGeom>
              <a:avLst/>
              <a:gdLst/>
              <a:ahLst/>
              <a:cxnLst/>
              <a:rect l="l" t="t" r="r" b="b"/>
              <a:pathLst>
                <a:path w="6389" h="5752" extrusionOk="0">
                  <a:moveTo>
                    <a:pt x="1842" y="0"/>
                  </a:moveTo>
                  <a:cubicBezTo>
                    <a:pt x="953" y="0"/>
                    <a:pt x="205" y="263"/>
                    <a:pt x="137" y="799"/>
                  </a:cubicBezTo>
                  <a:cubicBezTo>
                    <a:pt x="1" y="1882"/>
                    <a:pt x="3272" y="5751"/>
                    <a:pt x="4772" y="5751"/>
                  </a:cubicBezTo>
                  <a:cubicBezTo>
                    <a:pt x="4838" y="5751"/>
                    <a:pt x="4901" y="5744"/>
                    <a:pt x="4960" y="5728"/>
                  </a:cubicBezTo>
                  <a:cubicBezTo>
                    <a:pt x="6364" y="5359"/>
                    <a:pt x="6388" y="537"/>
                    <a:pt x="6388" y="537"/>
                  </a:cubicBezTo>
                  <a:lnTo>
                    <a:pt x="6388" y="537"/>
                  </a:lnTo>
                  <a:cubicBezTo>
                    <a:pt x="6388" y="537"/>
                    <a:pt x="5597" y="1132"/>
                    <a:pt x="5012" y="1132"/>
                  </a:cubicBezTo>
                  <a:cubicBezTo>
                    <a:pt x="4848" y="1132"/>
                    <a:pt x="4700" y="1086"/>
                    <a:pt x="4590" y="966"/>
                  </a:cubicBezTo>
                  <a:cubicBezTo>
                    <a:pt x="3995" y="326"/>
                    <a:pt x="2831" y="0"/>
                    <a:pt x="1842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41"/>
            <p:cNvSpPr/>
            <p:nvPr/>
          </p:nvSpPr>
          <p:spPr>
            <a:xfrm>
              <a:off x="1181455" y="2113527"/>
              <a:ext cx="529077" cy="539783"/>
            </a:xfrm>
            <a:custGeom>
              <a:avLst/>
              <a:gdLst/>
              <a:ahLst/>
              <a:cxnLst/>
              <a:rect l="l" t="t" r="r" b="b"/>
              <a:pathLst>
                <a:path w="17444" h="17797" extrusionOk="0">
                  <a:moveTo>
                    <a:pt x="6585" y="0"/>
                  </a:moveTo>
                  <a:cubicBezTo>
                    <a:pt x="1" y="4620"/>
                    <a:pt x="2334" y="11704"/>
                    <a:pt x="2334" y="11704"/>
                  </a:cubicBezTo>
                  <a:lnTo>
                    <a:pt x="2608" y="16966"/>
                  </a:lnTo>
                  <a:cubicBezTo>
                    <a:pt x="4059" y="17603"/>
                    <a:pt x="5602" y="17796"/>
                    <a:pt x="6940" y="17796"/>
                  </a:cubicBezTo>
                  <a:cubicBezTo>
                    <a:pt x="9007" y="17796"/>
                    <a:pt x="10585" y="17336"/>
                    <a:pt x="10585" y="17336"/>
                  </a:cubicBezTo>
                  <a:cubicBezTo>
                    <a:pt x="10847" y="15073"/>
                    <a:pt x="12121" y="12716"/>
                    <a:pt x="12729" y="11859"/>
                  </a:cubicBezTo>
                  <a:cubicBezTo>
                    <a:pt x="14360" y="9573"/>
                    <a:pt x="17443" y="5167"/>
                    <a:pt x="15538" y="2774"/>
                  </a:cubicBezTo>
                  <a:cubicBezTo>
                    <a:pt x="14950" y="2035"/>
                    <a:pt x="14345" y="1893"/>
                    <a:pt x="13616" y="1893"/>
                  </a:cubicBezTo>
                  <a:cubicBezTo>
                    <a:pt x="13158" y="1893"/>
                    <a:pt x="12650" y="1949"/>
                    <a:pt x="12067" y="1949"/>
                  </a:cubicBezTo>
                  <a:cubicBezTo>
                    <a:pt x="11589" y="1949"/>
                    <a:pt x="11061" y="1911"/>
                    <a:pt x="10466" y="1774"/>
                  </a:cubicBezTo>
                  <a:cubicBezTo>
                    <a:pt x="8002" y="1203"/>
                    <a:pt x="6585" y="0"/>
                    <a:pt x="6585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41"/>
            <p:cNvSpPr/>
            <p:nvPr/>
          </p:nvSpPr>
          <p:spPr>
            <a:xfrm>
              <a:off x="1515509" y="2115741"/>
              <a:ext cx="154926" cy="152712"/>
            </a:xfrm>
            <a:custGeom>
              <a:avLst/>
              <a:gdLst/>
              <a:ahLst/>
              <a:cxnLst/>
              <a:rect l="l" t="t" r="r" b="b"/>
              <a:pathLst>
                <a:path w="5108" h="5035" extrusionOk="0">
                  <a:moveTo>
                    <a:pt x="2859" y="0"/>
                  </a:moveTo>
                  <a:cubicBezTo>
                    <a:pt x="2731" y="0"/>
                    <a:pt x="2616" y="22"/>
                    <a:pt x="2524" y="70"/>
                  </a:cubicBezTo>
                  <a:cubicBezTo>
                    <a:pt x="1953" y="368"/>
                    <a:pt x="0" y="5035"/>
                    <a:pt x="0" y="5035"/>
                  </a:cubicBezTo>
                  <a:cubicBezTo>
                    <a:pt x="1662" y="3192"/>
                    <a:pt x="2879" y="2738"/>
                    <a:pt x="3674" y="2738"/>
                  </a:cubicBezTo>
                  <a:cubicBezTo>
                    <a:pt x="4447" y="2738"/>
                    <a:pt x="4822" y="3166"/>
                    <a:pt x="4822" y="3166"/>
                  </a:cubicBezTo>
                  <a:cubicBezTo>
                    <a:pt x="4822" y="3166"/>
                    <a:pt x="5108" y="1773"/>
                    <a:pt x="4822" y="1130"/>
                  </a:cubicBezTo>
                  <a:cubicBezTo>
                    <a:pt x="4582" y="590"/>
                    <a:pt x="3529" y="0"/>
                    <a:pt x="2859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41"/>
            <p:cNvSpPr/>
            <p:nvPr/>
          </p:nvSpPr>
          <p:spPr>
            <a:xfrm>
              <a:off x="1479022" y="2155776"/>
              <a:ext cx="321073" cy="782180"/>
            </a:xfrm>
            <a:custGeom>
              <a:avLst/>
              <a:gdLst/>
              <a:ahLst/>
              <a:cxnLst/>
              <a:rect l="l" t="t" r="r" b="b"/>
              <a:pathLst>
                <a:path w="10586" h="25789" extrusionOk="0">
                  <a:moveTo>
                    <a:pt x="3834" y="0"/>
                  </a:moveTo>
                  <a:cubicBezTo>
                    <a:pt x="3834" y="0"/>
                    <a:pt x="215" y="3048"/>
                    <a:pt x="96" y="8584"/>
                  </a:cubicBezTo>
                  <a:cubicBezTo>
                    <a:pt x="1" y="13228"/>
                    <a:pt x="5251" y="22146"/>
                    <a:pt x="6978" y="24944"/>
                  </a:cubicBezTo>
                  <a:cubicBezTo>
                    <a:pt x="7001" y="24991"/>
                    <a:pt x="7037" y="25039"/>
                    <a:pt x="7061" y="25087"/>
                  </a:cubicBezTo>
                  <a:cubicBezTo>
                    <a:pt x="7347" y="25539"/>
                    <a:pt x="7502" y="25789"/>
                    <a:pt x="7502" y="25789"/>
                  </a:cubicBezTo>
                  <a:cubicBezTo>
                    <a:pt x="7502" y="25789"/>
                    <a:pt x="9692" y="25265"/>
                    <a:pt x="10585" y="23443"/>
                  </a:cubicBezTo>
                  <a:cubicBezTo>
                    <a:pt x="10585" y="23443"/>
                    <a:pt x="10478" y="23193"/>
                    <a:pt x="10311" y="22812"/>
                  </a:cubicBezTo>
                  <a:cubicBezTo>
                    <a:pt x="10288" y="22753"/>
                    <a:pt x="10264" y="22693"/>
                    <a:pt x="10228" y="22622"/>
                  </a:cubicBezTo>
                  <a:cubicBezTo>
                    <a:pt x="9847" y="21705"/>
                    <a:pt x="9216" y="20241"/>
                    <a:pt x="8847" y="19383"/>
                  </a:cubicBezTo>
                  <a:cubicBezTo>
                    <a:pt x="8275" y="18062"/>
                    <a:pt x="5227" y="13823"/>
                    <a:pt x="5227" y="13823"/>
                  </a:cubicBezTo>
                  <a:cubicBezTo>
                    <a:pt x="5227" y="13823"/>
                    <a:pt x="5739" y="13252"/>
                    <a:pt x="5227" y="12966"/>
                  </a:cubicBezTo>
                  <a:cubicBezTo>
                    <a:pt x="4704" y="12680"/>
                    <a:pt x="5739" y="11680"/>
                    <a:pt x="6311" y="7894"/>
                  </a:cubicBezTo>
                  <a:cubicBezTo>
                    <a:pt x="6870" y="4096"/>
                    <a:pt x="6251" y="941"/>
                    <a:pt x="6251" y="941"/>
                  </a:cubicBezTo>
                  <a:cubicBezTo>
                    <a:pt x="6251" y="941"/>
                    <a:pt x="5680" y="441"/>
                    <a:pt x="3834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41"/>
            <p:cNvSpPr/>
            <p:nvPr/>
          </p:nvSpPr>
          <p:spPr>
            <a:xfrm>
              <a:off x="1573288" y="2184287"/>
              <a:ext cx="321771" cy="557223"/>
            </a:xfrm>
            <a:custGeom>
              <a:avLst/>
              <a:gdLst/>
              <a:ahLst/>
              <a:cxnLst/>
              <a:rect l="l" t="t" r="r" b="b"/>
              <a:pathLst>
                <a:path w="10609" h="18372" extrusionOk="0">
                  <a:moveTo>
                    <a:pt x="2179" y="1"/>
                  </a:moveTo>
                  <a:cubicBezTo>
                    <a:pt x="2179" y="1"/>
                    <a:pt x="0" y="1620"/>
                    <a:pt x="1274" y="4085"/>
                  </a:cubicBezTo>
                  <a:lnTo>
                    <a:pt x="7322" y="10347"/>
                  </a:lnTo>
                  <a:cubicBezTo>
                    <a:pt x="4001" y="13883"/>
                    <a:pt x="3667" y="15336"/>
                    <a:pt x="1274" y="16967"/>
                  </a:cubicBezTo>
                  <a:lnTo>
                    <a:pt x="2179" y="18372"/>
                  </a:lnTo>
                  <a:cubicBezTo>
                    <a:pt x="2179" y="18372"/>
                    <a:pt x="10585" y="11919"/>
                    <a:pt x="10597" y="10347"/>
                  </a:cubicBezTo>
                  <a:cubicBezTo>
                    <a:pt x="10609" y="9680"/>
                    <a:pt x="5465" y="1537"/>
                    <a:pt x="2179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41"/>
            <p:cNvSpPr/>
            <p:nvPr/>
          </p:nvSpPr>
          <p:spPr>
            <a:xfrm>
              <a:off x="1498282" y="2698774"/>
              <a:ext cx="159991" cy="89807"/>
            </a:xfrm>
            <a:custGeom>
              <a:avLst/>
              <a:gdLst/>
              <a:ahLst/>
              <a:cxnLst/>
              <a:rect l="l" t="t" r="r" b="b"/>
              <a:pathLst>
                <a:path w="5275" h="2961" extrusionOk="0">
                  <a:moveTo>
                    <a:pt x="3673" y="1"/>
                  </a:moveTo>
                  <a:cubicBezTo>
                    <a:pt x="3653" y="1"/>
                    <a:pt x="3635" y="2"/>
                    <a:pt x="3616" y="4"/>
                  </a:cubicBezTo>
                  <a:cubicBezTo>
                    <a:pt x="3616" y="4"/>
                    <a:pt x="2461" y="135"/>
                    <a:pt x="1735" y="314"/>
                  </a:cubicBezTo>
                  <a:cubicBezTo>
                    <a:pt x="1009" y="492"/>
                    <a:pt x="44" y="683"/>
                    <a:pt x="9" y="826"/>
                  </a:cubicBezTo>
                  <a:cubicBezTo>
                    <a:pt x="1" y="877"/>
                    <a:pt x="177" y="894"/>
                    <a:pt x="415" y="894"/>
                  </a:cubicBezTo>
                  <a:cubicBezTo>
                    <a:pt x="891" y="894"/>
                    <a:pt x="1616" y="826"/>
                    <a:pt x="1616" y="826"/>
                  </a:cubicBezTo>
                  <a:lnTo>
                    <a:pt x="1616" y="826"/>
                  </a:lnTo>
                  <a:cubicBezTo>
                    <a:pt x="1616" y="826"/>
                    <a:pt x="282" y="1373"/>
                    <a:pt x="247" y="1588"/>
                  </a:cubicBezTo>
                  <a:cubicBezTo>
                    <a:pt x="241" y="1636"/>
                    <a:pt x="325" y="1655"/>
                    <a:pt x="457" y="1655"/>
                  </a:cubicBezTo>
                  <a:cubicBezTo>
                    <a:pt x="912" y="1655"/>
                    <a:pt x="1949" y="1433"/>
                    <a:pt x="1949" y="1433"/>
                  </a:cubicBezTo>
                  <a:lnTo>
                    <a:pt x="1949" y="1433"/>
                  </a:lnTo>
                  <a:cubicBezTo>
                    <a:pt x="1949" y="1433"/>
                    <a:pt x="854" y="2100"/>
                    <a:pt x="913" y="2278"/>
                  </a:cubicBezTo>
                  <a:cubicBezTo>
                    <a:pt x="923" y="2308"/>
                    <a:pt x="968" y="2320"/>
                    <a:pt x="1036" y="2320"/>
                  </a:cubicBezTo>
                  <a:cubicBezTo>
                    <a:pt x="1380" y="2320"/>
                    <a:pt x="2318" y="2004"/>
                    <a:pt x="2318" y="2004"/>
                  </a:cubicBezTo>
                  <a:lnTo>
                    <a:pt x="2318" y="2004"/>
                  </a:lnTo>
                  <a:cubicBezTo>
                    <a:pt x="2318" y="2004"/>
                    <a:pt x="2068" y="2647"/>
                    <a:pt x="1806" y="2945"/>
                  </a:cubicBezTo>
                  <a:cubicBezTo>
                    <a:pt x="1806" y="2945"/>
                    <a:pt x="1835" y="2960"/>
                    <a:pt x="1891" y="2960"/>
                  </a:cubicBezTo>
                  <a:cubicBezTo>
                    <a:pt x="2007" y="2960"/>
                    <a:pt x="2241" y="2896"/>
                    <a:pt x="2592" y="2504"/>
                  </a:cubicBezTo>
                  <a:cubicBezTo>
                    <a:pt x="3128" y="1921"/>
                    <a:pt x="3961" y="2100"/>
                    <a:pt x="4628" y="1588"/>
                  </a:cubicBezTo>
                  <a:cubicBezTo>
                    <a:pt x="5275" y="1080"/>
                    <a:pt x="4287" y="1"/>
                    <a:pt x="3673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41"/>
            <p:cNvSpPr/>
            <p:nvPr/>
          </p:nvSpPr>
          <p:spPr>
            <a:xfrm>
              <a:off x="1119703" y="2095450"/>
              <a:ext cx="300843" cy="663408"/>
            </a:xfrm>
            <a:custGeom>
              <a:avLst/>
              <a:gdLst/>
              <a:ahLst/>
              <a:cxnLst/>
              <a:rect l="l" t="t" r="r" b="b"/>
              <a:pathLst>
                <a:path w="9919" h="21873" extrusionOk="0">
                  <a:moveTo>
                    <a:pt x="8014" y="1"/>
                  </a:moveTo>
                  <a:cubicBezTo>
                    <a:pt x="7014" y="191"/>
                    <a:pt x="3239" y="7192"/>
                    <a:pt x="3513" y="8811"/>
                  </a:cubicBezTo>
                  <a:cubicBezTo>
                    <a:pt x="3787" y="10443"/>
                    <a:pt x="2382" y="10050"/>
                    <a:pt x="2108" y="10264"/>
                  </a:cubicBezTo>
                  <a:cubicBezTo>
                    <a:pt x="1834" y="10478"/>
                    <a:pt x="1" y="14479"/>
                    <a:pt x="441" y="16098"/>
                  </a:cubicBezTo>
                  <a:cubicBezTo>
                    <a:pt x="870" y="17717"/>
                    <a:pt x="1834" y="21873"/>
                    <a:pt x="1834" y="21873"/>
                  </a:cubicBezTo>
                  <a:cubicBezTo>
                    <a:pt x="1834" y="21873"/>
                    <a:pt x="1299" y="15015"/>
                    <a:pt x="2073" y="13764"/>
                  </a:cubicBezTo>
                  <a:cubicBezTo>
                    <a:pt x="2846" y="12502"/>
                    <a:pt x="6156" y="7621"/>
                    <a:pt x="7204" y="5037"/>
                  </a:cubicBezTo>
                  <a:cubicBezTo>
                    <a:pt x="8252" y="2442"/>
                    <a:pt x="9919" y="1370"/>
                    <a:pt x="9919" y="1370"/>
                  </a:cubicBezTo>
                  <a:cubicBezTo>
                    <a:pt x="9621" y="298"/>
                    <a:pt x="8014" y="1"/>
                    <a:pt x="8014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41"/>
            <p:cNvSpPr/>
            <p:nvPr/>
          </p:nvSpPr>
          <p:spPr>
            <a:xfrm>
              <a:off x="1066625" y="2058174"/>
              <a:ext cx="202968" cy="236301"/>
            </a:xfrm>
            <a:custGeom>
              <a:avLst/>
              <a:gdLst/>
              <a:ahLst/>
              <a:cxnLst/>
              <a:rect l="l" t="t" r="r" b="b"/>
              <a:pathLst>
                <a:path w="6692" h="7791" extrusionOk="0">
                  <a:moveTo>
                    <a:pt x="4204" y="1"/>
                  </a:moveTo>
                  <a:cubicBezTo>
                    <a:pt x="2836" y="1"/>
                    <a:pt x="3215" y="1396"/>
                    <a:pt x="3215" y="1396"/>
                  </a:cubicBezTo>
                  <a:cubicBezTo>
                    <a:pt x="3215" y="1396"/>
                    <a:pt x="3203" y="1420"/>
                    <a:pt x="3192" y="1444"/>
                  </a:cubicBezTo>
                  <a:cubicBezTo>
                    <a:pt x="3168" y="1468"/>
                    <a:pt x="3144" y="1527"/>
                    <a:pt x="3108" y="1587"/>
                  </a:cubicBezTo>
                  <a:cubicBezTo>
                    <a:pt x="2549" y="2575"/>
                    <a:pt x="1" y="7135"/>
                    <a:pt x="584" y="7683"/>
                  </a:cubicBezTo>
                  <a:cubicBezTo>
                    <a:pt x="655" y="7754"/>
                    <a:pt x="775" y="7790"/>
                    <a:pt x="906" y="7790"/>
                  </a:cubicBezTo>
                  <a:cubicBezTo>
                    <a:pt x="916" y="7790"/>
                    <a:pt x="927" y="7791"/>
                    <a:pt x="939" y="7791"/>
                  </a:cubicBezTo>
                  <a:cubicBezTo>
                    <a:pt x="1930" y="7791"/>
                    <a:pt x="4061" y="6240"/>
                    <a:pt x="4073" y="6064"/>
                  </a:cubicBezTo>
                  <a:cubicBezTo>
                    <a:pt x="4084" y="5861"/>
                    <a:pt x="5358" y="4087"/>
                    <a:pt x="5358" y="4087"/>
                  </a:cubicBezTo>
                  <a:cubicBezTo>
                    <a:pt x="5358" y="4087"/>
                    <a:pt x="6061" y="3647"/>
                    <a:pt x="6430" y="3111"/>
                  </a:cubicBezTo>
                  <a:cubicBezTo>
                    <a:pt x="6466" y="3063"/>
                    <a:pt x="6501" y="3004"/>
                    <a:pt x="6537" y="2944"/>
                  </a:cubicBezTo>
                  <a:cubicBezTo>
                    <a:pt x="6632" y="2754"/>
                    <a:pt x="6692" y="2563"/>
                    <a:pt x="6656" y="2361"/>
                  </a:cubicBezTo>
                  <a:cubicBezTo>
                    <a:pt x="6490" y="1539"/>
                    <a:pt x="6180" y="301"/>
                    <a:pt x="4632" y="39"/>
                  </a:cubicBezTo>
                  <a:cubicBezTo>
                    <a:pt x="4473" y="13"/>
                    <a:pt x="4331" y="1"/>
                    <a:pt x="4204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41"/>
            <p:cNvSpPr/>
            <p:nvPr/>
          </p:nvSpPr>
          <p:spPr>
            <a:xfrm>
              <a:off x="1010303" y="2020353"/>
              <a:ext cx="322499" cy="270786"/>
            </a:xfrm>
            <a:custGeom>
              <a:avLst/>
              <a:gdLst/>
              <a:ahLst/>
              <a:cxnLst/>
              <a:rect l="l" t="t" r="r" b="b"/>
              <a:pathLst>
                <a:path w="10633" h="8928" extrusionOk="0">
                  <a:moveTo>
                    <a:pt x="10037" y="0"/>
                  </a:moveTo>
                  <a:cubicBezTo>
                    <a:pt x="7668" y="977"/>
                    <a:pt x="3155" y="4239"/>
                    <a:pt x="1870" y="5918"/>
                  </a:cubicBezTo>
                  <a:cubicBezTo>
                    <a:pt x="1608" y="6275"/>
                    <a:pt x="0" y="8156"/>
                    <a:pt x="1274" y="8728"/>
                  </a:cubicBezTo>
                  <a:cubicBezTo>
                    <a:pt x="1568" y="8862"/>
                    <a:pt x="1866" y="8928"/>
                    <a:pt x="2163" y="8928"/>
                  </a:cubicBezTo>
                  <a:cubicBezTo>
                    <a:pt x="3154" y="8928"/>
                    <a:pt x="4141" y="8198"/>
                    <a:pt x="4965" y="6870"/>
                  </a:cubicBezTo>
                  <a:cubicBezTo>
                    <a:pt x="6049" y="5144"/>
                    <a:pt x="10633" y="1108"/>
                    <a:pt x="10633" y="1108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41"/>
            <p:cNvSpPr/>
            <p:nvPr/>
          </p:nvSpPr>
          <p:spPr>
            <a:xfrm>
              <a:off x="1015337" y="2056324"/>
              <a:ext cx="235846" cy="246947"/>
            </a:xfrm>
            <a:custGeom>
              <a:avLst/>
              <a:gdLst/>
              <a:ahLst/>
              <a:cxnLst/>
              <a:rect l="l" t="t" r="r" b="b"/>
              <a:pathLst>
                <a:path w="7776" h="8142" extrusionOk="0">
                  <a:moveTo>
                    <a:pt x="5844" y="1"/>
                  </a:moveTo>
                  <a:cubicBezTo>
                    <a:pt x="5314" y="1"/>
                    <a:pt x="4823" y="303"/>
                    <a:pt x="4823" y="303"/>
                  </a:cubicBezTo>
                  <a:lnTo>
                    <a:pt x="4597" y="1196"/>
                  </a:lnTo>
                  <a:lnTo>
                    <a:pt x="4585" y="1196"/>
                  </a:lnTo>
                  <a:cubicBezTo>
                    <a:pt x="4573" y="1207"/>
                    <a:pt x="4525" y="1231"/>
                    <a:pt x="4442" y="1279"/>
                  </a:cubicBezTo>
                  <a:cubicBezTo>
                    <a:pt x="3823" y="1636"/>
                    <a:pt x="1418" y="3089"/>
                    <a:pt x="882" y="4220"/>
                  </a:cubicBezTo>
                  <a:cubicBezTo>
                    <a:pt x="251" y="5506"/>
                    <a:pt x="1" y="7422"/>
                    <a:pt x="1108" y="8054"/>
                  </a:cubicBezTo>
                  <a:cubicBezTo>
                    <a:pt x="1216" y="8114"/>
                    <a:pt x="1350" y="8141"/>
                    <a:pt x="1503" y="8141"/>
                  </a:cubicBezTo>
                  <a:cubicBezTo>
                    <a:pt x="1806" y="8141"/>
                    <a:pt x="2185" y="8033"/>
                    <a:pt x="2597" y="7851"/>
                  </a:cubicBezTo>
                  <a:cubicBezTo>
                    <a:pt x="4121" y="7196"/>
                    <a:pt x="6061" y="5613"/>
                    <a:pt x="6037" y="5256"/>
                  </a:cubicBezTo>
                  <a:cubicBezTo>
                    <a:pt x="6002" y="4767"/>
                    <a:pt x="7014" y="3541"/>
                    <a:pt x="7014" y="3541"/>
                  </a:cubicBezTo>
                  <a:lnTo>
                    <a:pt x="7407" y="3089"/>
                  </a:lnTo>
                  <a:lnTo>
                    <a:pt x="7538" y="2946"/>
                  </a:lnTo>
                  <a:lnTo>
                    <a:pt x="7776" y="2660"/>
                  </a:lnTo>
                  <a:cubicBezTo>
                    <a:pt x="7371" y="2648"/>
                    <a:pt x="5347" y="1303"/>
                    <a:pt x="5109" y="731"/>
                  </a:cubicBezTo>
                  <a:cubicBezTo>
                    <a:pt x="4859" y="172"/>
                    <a:pt x="6323" y="100"/>
                    <a:pt x="6323" y="100"/>
                  </a:cubicBezTo>
                  <a:cubicBezTo>
                    <a:pt x="6168" y="28"/>
                    <a:pt x="6005" y="1"/>
                    <a:pt x="5844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41"/>
            <p:cNvSpPr/>
            <p:nvPr/>
          </p:nvSpPr>
          <p:spPr>
            <a:xfrm>
              <a:off x="1304231" y="1887629"/>
              <a:ext cx="107308" cy="166330"/>
            </a:xfrm>
            <a:custGeom>
              <a:avLst/>
              <a:gdLst/>
              <a:ahLst/>
              <a:cxnLst/>
              <a:rect l="l" t="t" r="r" b="b"/>
              <a:pathLst>
                <a:path w="3538" h="5484" extrusionOk="0">
                  <a:moveTo>
                    <a:pt x="1653" y="1"/>
                  </a:moveTo>
                  <a:cubicBezTo>
                    <a:pt x="1552" y="1"/>
                    <a:pt x="1803" y="439"/>
                    <a:pt x="1573" y="1983"/>
                  </a:cubicBezTo>
                  <a:cubicBezTo>
                    <a:pt x="1573" y="1983"/>
                    <a:pt x="1454" y="721"/>
                    <a:pt x="1120" y="507"/>
                  </a:cubicBezTo>
                  <a:cubicBezTo>
                    <a:pt x="1064" y="469"/>
                    <a:pt x="1022" y="452"/>
                    <a:pt x="991" y="452"/>
                  </a:cubicBezTo>
                  <a:cubicBezTo>
                    <a:pt x="864" y="452"/>
                    <a:pt x="920" y="737"/>
                    <a:pt x="930" y="1090"/>
                  </a:cubicBezTo>
                  <a:cubicBezTo>
                    <a:pt x="942" y="1150"/>
                    <a:pt x="942" y="1209"/>
                    <a:pt x="942" y="1269"/>
                  </a:cubicBezTo>
                  <a:cubicBezTo>
                    <a:pt x="942" y="1269"/>
                    <a:pt x="900" y="1218"/>
                    <a:pt x="849" y="1218"/>
                  </a:cubicBezTo>
                  <a:cubicBezTo>
                    <a:pt x="783" y="1218"/>
                    <a:pt x="701" y="1300"/>
                    <a:pt x="668" y="1674"/>
                  </a:cubicBezTo>
                  <a:cubicBezTo>
                    <a:pt x="620" y="2328"/>
                    <a:pt x="370" y="3721"/>
                    <a:pt x="1" y="4531"/>
                  </a:cubicBezTo>
                  <a:cubicBezTo>
                    <a:pt x="1" y="4531"/>
                    <a:pt x="108" y="5484"/>
                    <a:pt x="942" y="5484"/>
                  </a:cubicBezTo>
                  <a:cubicBezTo>
                    <a:pt x="2287" y="5484"/>
                    <a:pt x="2073" y="4150"/>
                    <a:pt x="3537" y="3555"/>
                  </a:cubicBezTo>
                  <a:cubicBezTo>
                    <a:pt x="3537" y="3555"/>
                    <a:pt x="3533" y="3390"/>
                    <a:pt x="3265" y="3390"/>
                  </a:cubicBezTo>
                  <a:cubicBezTo>
                    <a:pt x="3095" y="3390"/>
                    <a:pt x="2819" y="3456"/>
                    <a:pt x="2370" y="3674"/>
                  </a:cubicBezTo>
                  <a:cubicBezTo>
                    <a:pt x="2370" y="3674"/>
                    <a:pt x="2394" y="3579"/>
                    <a:pt x="2418" y="3412"/>
                  </a:cubicBezTo>
                  <a:cubicBezTo>
                    <a:pt x="2573" y="2697"/>
                    <a:pt x="2942" y="745"/>
                    <a:pt x="2692" y="495"/>
                  </a:cubicBezTo>
                  <a:cubicBezTo>
                    <a:pt x="2655" y="460"/>
                    <a:pt x="2626" y="443"/>
                    <a:pt x="2602" y="443"/>
                  </a:cubicBezTo>
                  <a:cubicBezTo>
                    <a:pt x="2460" y="443"/>
                    <a:pt x="2487" y="1018"/>
                    <a:pt x="2192" y="1924"/>
                  </a:cubicBezTo>
                  <a:cubicBezTo>
                    <a:pt x="2192" y="1876"/>
                    <a:pt x="2192" y="257"/>
                    <a:pt x="1751" y="42"/>
                  </a:cubicBezTo>
                  <a:cubicBezTo>
                    <a:pt x="1702" y="16"/>
                    <a:pt x="1671" y="1"/>
                    <a:pt x="1653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41"/>
            <p:cNvSpPr/>
            <p:nvPr/>
          </p:nvSpPr>
          <p:spPr>
            <a:xfrm>
              <a:off x="1362737" y="2086958"/>
              <a:ext cx="182405" cy="113252"/>
            </a:xfrm>
            <a:custGeom>
              <a:avLst/>
              <a:gdLst/>
              <a:ahLst/>
              <a:cxnLst/>
              <a:rect l="l" t="t" r="r" b="b"/>
              <a:pathLst>
                <a:path w="6014" h="3734" extrusionOk="0">
                  <a:moveTo>
                    <a:pt x="2751" y="1"/>
                  </a:moveTo>
                  <a:cubicBezTo>
                    <a:pt x="2058" y="1"/>
                    <a:pt x="1481" y="119"/>
                    <a:pt x="1310" y="447"/>
                  </a:cubicBezTo>
                  <a:cubicBezTo>
                    <a:pt x="1001" y="1043"/>
                    <a:pt x="1" y="3734"/>
                    <a:pt x="1" y="3734"/>
                  </a:cubicBezTo>
                  <a:cubicBezTo>
                    <a:pt x="1093" y="2045"/>
                    <a:pt x="2561" y="1615"/>
                    <a:pt x="3773" y="1615"/>
                  </a:cubicBezTo>
                  <a:cubicBezTo>
                    <a:pt x="5031" y="1615"/>
                    <a:pt x="6013" y="2079"/>
                    <a:pt x="6013" y="2079"/>
                  </a:cubicBezTo>
                  <a:cubicBezTo>
                    <a:pt x="6013" y="2079"/>
                    <a:pt x="5751" y="412"/>
                    <a:pt x="4513" y="186"/>
                  </a:cubicBezTo>
                  <a:cubicBezTo>
                    <a:pt x="3953" y="79"/>
                    <a:pt x="3314" y="1"/>
                    <a:pt x="2751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41"/>
            <p:cNvSpPr/>
            <p:nvPr/>
          </p:nvSpPr>
          <p:spPr>
            <a:xfrm>
              <a:off x="1441474" y="1995452"/>
              <a:ext cx="114860" cy="199784"/>
            </a:xfrm>
            <a:custGeom>
              <a:avLst/>
              <a:gdLst/>
              <a:ahLst/>
              <a:cxnLst/>
              <a:rect l="l" t="t" r="r" b="b"/>
              <a:pathLst>
                <a:path w="3787" h="6587" extrusionOk="0">
                  <a:moveTo>
                    <a:pt x="867" y="1"/>
                  </a:moveTo>
                  <a:cubicBezTo>
                    <a:pt x="526" y="1"/>
                    <a:pt x="318" y="190"/>
                    <a:pt x="381" y="702"/>
                  </a:cubicBezTo>
                  <a:cubicBezTo>
                    <a:pt x="739" y="3607"/>
                    <a:pt x="0" y="5762"/>
                    <a:pt x="0" y="5762"/>
                  </a:cubicBezTo>
                  <a:cubicBezTo>
                    <a:pt x="265" y="6392"/>
                    <a:pt x="712" y="6586"/>
                    <a:pt x="1162" y="6586"/>
                  </a:cubicBezTo>
                  <a:cubicBezTo>
                    <a:pt x="1886" y="6586"/>
                    <a:pt x="2620" y="6084"/>
                    <a:pt x="2620" y="6084"/>
                  </a:cubicBezTo>
                  <a:cubicBezTo>
                    <a:pt x="2608" y="3655"/>
                    <a:pt x="3787" y="1464"/>
                    <a:pt x="3787" y="1464"/>
                  </a:cubicBezTo>
                  <a:cubicBezTo>
                    <a:pt x="3787" y="1464"/>
                    <a:pt x="1814" y="1"/>
                    <a:pt x="867" y="1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41"/>
            <p:cNvSpPr/>
            <p:nvPr/>
          </p:nvSpPr>
          <p:spPr>
            <a:xfrm>
              <a:off x="1392066" y="1926664"/>
              <a:ext cx="49438" cy="64815"/>
            </a:xfrm>
            <a:custGeom>
              <a:avLst/>
              <a:gdLst/>
              <a:ahLst/>
              <a:cxnLst/>
              <a:rect l="l" t="t" r="r" b="b"/>
              <a:pathLst>
                <a:path w="1630" h="2137" extrusionOk="0">
                  <a:moveTo>
                    <a:pt x="1087" y="1"/>
                  </a:moveTo>
                  <a:cubicBezTo>
                    <a:pt x="962" y="1"/>
                    <a:pt x="817" y="86"/>
                    <a:pt x="653" y="315"/>
                  </a:cubicBezTo>
                  <a:cubicBezTo>
                    <a:pt x="0" y="1235"/>
                    <a:pt x="531" y="2137"/>
                    <a:pt x="930" y="2137"/>
                  </a:cubicBezTo>
                  <a:cubicBezTo>
                    <a:pt x="975" y="2137"/>
                    <a:pt x="1018" y="2125"/>
                    <a:pt x="1058" y="2101"/>
                  </a:cubicBezTo>
                  <a:cubicBezTo>
                    <a:pt x="1439" y="1863"/>
                    <a:pt x="1629" y="684"/>
                    <a:pt x="1629" y="684"/>
                  </a:cubicBezTo>
                  <a:cubicBezTo>
                    <a:pt x="1629" y="684"/>
                    <a:pt x="1441" y="1"/>
                    <a:pt x="1087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41"/>
            <p:cNvSpPr/>
            <p:nvPr/>
          </p:nvSpPr>
          <p:spPr>
            <a:xfrm>
              <a:off x="1584116" y="2043859"/>
              <a:ext cx="60387" cy="48831"/>
            </a:xfrm>
            <a:custGeom>
              <a:avLst/>
              <a:gdLst/>
              <a:ahLst/>
              <a:cxnLst/>
              <a:rect l="l" t="t" r="r" b="b"/>
              <a:pathLst>
                <a:path w="1991" h="1610" extrusionOk="0">
                  <a:moveTo>
                    <a:pt x="1340" y="0"/>
                  </a:moveTo>
                  <a:cubicBezTo>
                    <a:pt x="1119" y="0"/>
                    <a:pt x="905" y="59"/>
                    <a:pt x="905" y="59"/>
                  </a:cubicBezTo>
                  <a:cubicBezTo>
                    <a:pt x="905" y="59"/>
                    <a:pt x="0" y="833"/>
                    <a:pt x="0" y="1285"/>
                  </a:cubicBezTo>
                  <a:cubicBezTo>
                    <a:pt x="0" y="1477"/>
                    <a:pt x="223" y="1609"/>
                    <a:pt x="518" y="1609"/>
                  </a:cubicBezTo>
                  <a:cubicBezTo>
                    <a:pt x="918" y="1609"/>
                    <a:pt x="1451" y="1366"/>
                    <a:pt x="1739" y="702"/>
                  </a:cubicBezTo>
                  <a:cubicBezTo>
                    <a:pt x="1991" y="120"/>
                    <a:pt x="1657" y="0"/>
                    <a:pt x="1340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41"/>
            <p:cNvSpPr/>
            <p:nvPr/>
          </p:nvSpPr>
          <p:spPr>
            <a:xfrm>
              <a:off x="1392370" y="1868551"/>
              <a:ext cx="265448" cy="261141"/>
            </a:xfrm>
            <a:custGeom>
              <a:avLst/>
              <a:gdLst/>
              <a:ahLst/>
              <a:cxnLst/>
              <a:rect l="l" t="t" r="r" b="b"/>
              <a:pathLst>
                <a:path w="8752" h="8610" extrusionOk="0">
                  <a:moveTo>
                    <a:pt x="4624" y="1"/>
                  </a:moveTo>
                  <a:cubicBezTo>
                    <a:pt x="3525" y="1"/>
                    <a:pt x="2635" y="665"/>
                    <a:pt x="1965" y="1850"/>
                  </a:cubicBezTo>
                  <a:cubicBezTo>
                    <a:pt x="0" y="5351"/>
                    <a:pt x="345" y="7077"/>
                    <a:pt x="2131" y="8089"/>
                  </a:cubicBezTo>
                  <a:cubicBezTo>
                    <a:pt x="2710" y="8414"/>
                    <a:pt x="3269" y="8610"/>
                    <a:pt x="3829" y="8610"/>
                  </a:cubicBezTo>
                  <a:cubicBezTo>
                    <a:pt x="5054" y="8610"/>
                    <a:pt x="6284" y="7671"/>
                    <a:pt x="7739" y="5089"/>
                  </a:cubicBezTo>
                  <a:cubicBezTo>
                    <a:pt x="8751" y="3291"/>
                    <a:pt x="8537" y="1707"/>
                    <a:pt x="6537" y="576"/>
                  </a:cubicBezTo>
                  <a:cubicBezTo>
                    <a:pt x="5842" y="186"/>
                    <a:pt x="5204" y="1"/>
                    <a:pt x="4624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41"/>
            <p:cNvSpPr/>
            <p:nvPr/>
          </p:nvSpPr>
          <p:spPr>
            <a:xfrm>
              <a:off x="1415633" y="1839829"/>
              <a:ext cx="255894" cy="220984"/>
            </a:xfrm>
            <a:custGeom>
              <a:avLst/>
              <a:gdLst/>
              <a:ahLst/>
              <a:cxnLst/>
              <a:rect l="l" t="t" r="r" b="b"/>
              <a:pathLst>
                <a:path w="8437" h="7286" extrusionOk="0">
                  <a:moveTo>
                    <a:pt x="4671" y="1"/>
                  </a:moveTo>
                  <a:cubicBezTo>
                    <a:pt x="2268" y="1"/>
                    <a:pt x="0" y="3225"/>
                    <a:pt x="852" y="3547"/>
                  </a:cubicBezTo>
                  <a:cubicBezTo>
                    <a:pt x="989" y="3600"/>
                    <a:pt x="1145" y="3624"/>
                    <a:pt x="1314" y="3624"/>
                  </a:cubicBezTo>
                  <a:cubicBezTo>
                    <a:pt x="2369" y="3624"/>
                    <a:pt x="3951" y="2700"/>
                    <a:pt x="4710" y="2095"/>
                  </a:cubicBezTo>
                  <a:cubicBezTo>
                    <a:pt x="4965" y="1891"/>
                    <a:pt x="5199" y="1818"/>
                    <a:pt x="5403" y="1818"/>
                  </a:cubicBezTo>
                  <a:cubicBezTo>
                    <a:pt x="5912" y="1818"/>
                    <a:pt x="6234" y="2273"/>
                    <a:pt x="6234" y="2273"/>
                  </a:cubicBezTo>
                  <a:cubicBezTo>
                    <a:pt x="6234" y="2273"/>
                    <a:pt x="7294" y="2607"/>
                    <a:pt x="6913" y="3797"/>
                  </a:cubicBezTo>
                  <a:cubicBezTo>
                    <a:pt x="6544" y="4988"/>
                    <a:pt x="6460" y="6786"/>
                    <a:pt x="6460" y="6786"/>
                  </a:cubicBezTo>
                  <a:cubicBezTo>
                    <a:pt x="6460" y="6786"/>
                    <a:pt x="6233" y="7286"/>
                    <a:pt x="6387" y="7286"/>
                  </a:cubicBezTo>
                  <a:cubicBezTo>
                    <a:pt x="6469" y="7286"/>
                    <a:pt x="6661" y="7142"/>
                    <a:pt x="7055" y="6702"/>
                  </a:cubicBezTo>
                  <a:cubicBezTo>
                    <a:pt x="8187" y="5428"/>
                    <a:pt x="8437" y="1452"/>
                    <a:pt x="5722" y="225"/>
                  </a:cubicBezTo>
                  <a:cubicBezTo>
                    <a:pt x="5375" y="69"/>
                    <a:pt x="5022" y="1"/>
                    <a:pt x="4671" y="1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41"/>
            <p:cNvSpPr/>
            <p:nvPr/>
          </p:nvSpPr>
          <p:spPr>
            <a:xfrm>
              <a:off x="1566221" y="2182831"/>
              <a:ext cx="347612" cy="547487"/>
            </a:xfrm>
            <a:custGeom>
              <a:avLst/>
              <a:gdLst/>
              <a:ahLst/>
              <a:cxnLst/>
              <a:rect l="l" t="t" r="r" b="b"/>
              <a:pathLst>
                <a:path w="11461" h="18051" extrusionOk="0">
                  <a:moveTo>
                    <a:pt x="2860" y="0"/>
                  </a:moveTo>
                  <a:cubicBezTo>
                    <a:pt x="1896" y="0"/>
                    <a:pt x="0" y="489"/>
                    <a:pt x="959" y="4561"/>
                  </a:cubicBezTo>
                  <a:cubicBezTo>
                    <a:pt x="959" y="4561"/>
                    <a:pt x="1614" y="6121"/>
                    <a:pt x="2888" y="6514"/>
                  </a:cubicBezTo>
                  <a:cubicBezTo>
                    <a:pt x="4174" y="6895"/>
                    <a:pt x="6389" y="10145"/>
                    <a:pt x="6389" y="10145"/>
                  </a:cubicBezTo>
                  <a:cubicBezTo>
                    <a:pt x="6389" y="10145"/>
                    <a:pt x="5984" y="10217"/>
                    <a:pt x="5972" y="10550"/>
                  </a:cubicBezTo>
                  <a:cubicBezTo>
                    <a:pt x="5948" y="10860"/>
                    <a:pt x="3603" y="14967"/>
                    <a:pt x="2400" y="15979"/>
                  </a:cubicBezTo>
                  <a:cubicBezTo>
                    <a:pt x="2352" y="16015"/>
                    <a:pt x="2317" y="16051"/>
                    <a:pt x="2269" y="16074"/>
                  </a:cubicBezTo>
                  <a:cubicBezTo>
                    <a:pt x="2198" y="16134"/>
                    <a:pt x="2126" y="16170"/>
                    <a:pt x="2067" y="16182"/>
                  </a:cubicBezTo>
                  <a:cubicBezTo>
                    <a:pt x="1043" y="16503"/>
                    <a:pt x="4222" y="17979"/>
                    <a:pt x="5365" y="18051"/>
                  </a:cubicBezTo>
                  <a:cubicBezTo>
                    <a:pt x="5365" y="18051"/>
                    <a:pt x="5639" y="17718"/>
                    <a:pt x="6008" y="17420"/>
                  </a:cubicBezTo>
                  <a:cubicBezTo>
                    <a:pt x="6067" y="17360"/>
                    <a:pt x="6139" y="17313"/>
                    <a:pt x="6210" y="17265"/>
                  </a:cubicBezTo>
                  <a:cubicBezTo>
                    <a:pt x="6365" y="17158"/>
                    <a:pt x="6543" y="17063"/>
                    <a:pt x="6710" y="17015"/>
                  </a:cubicBezTo>
                  <a:cubicBezTo>
                    <a:pt x="7353" y="16836"/>
                    <a:pt x="11246" y="11717"/>
                    <a:pt x="11354" y="10145"/>
                  </a:cubicBezTo>
                  <a:cubicBezTo>
                    <a:pt x="11461" y="8574"/>
                    <a:pt x="6091" y="1668"/>
                    <a:pt x="3376" y="49"/>
                  </a:cubicBezTo>
                  <a:cubicBezTo>
                    <a:pt x="3376" y="49"/>
                    <a:pt x="3165" y="0"/>
                    <a:pt x="2860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41"/>
            <p:cNvSpPr/>
            <p:nvPr/>
          </p:nvSpPr>
          <p:spPr>
            <a:xfrm>
              <a:off x="631481" y="3655838"/>
              <a:ext cx="266540" cy="213826"/>
            </a:xfrm>
            <a:custGeom>
              <a:avLst/>
              <a:gdLst/>
              <a:ahLst/>
              <a:cxnLst/>
              <a:rect l="l" t="t" r="r" b="b"/>
              <a:pathLst>
                <a:path w="8788" h="7050" extrusionOk="0">
                  <a:moveTo>
                    <a:pt x="6716" y="1"/>
                  </a:moveTo>
                  <a:cubicBezTo>
                    <a:pt x="6537" y="620"/>
                    <a:pt x="6192" y="977"/>
                    <a:pt x="5763" y="1155"/>
                  </a:cubicBezTo>
                  <a:cubicBezTo>
                    <a:pt x="5585" y="1227"/>
                    <a:pt x="5406" y="1263"/>
                    <a:pt x="5204" y="1286"/>
                  </a:cubicBezTo>
                  <a:cubicBezTo>
                    <a:pt x="5102" y="1298"/>
                    <a:pt x="4995" y="1304"/>
                    <a:pt x="4885" y="1304"/>
                  </a:cubicBezTo>
                  <a:cubicBezTo>
                    <a:pt x="4775" y="1304"/>
                    <a:pt x="4662" y="1298"/>
                    <a:pt x="4549" y="1286"/>
                  </a:cubicBezTo>
                  <a:cubicBezTo>
                    <a:pt x="4370" y="1275"/>
                    <a:pt x="4192" y="1251"/>
                    <a:pt x="4013" y="1215"/>
                  </a:cubicBezTo>
                  <a:cubicBezTo>
                    <a:pt x="2847" y="997"/>
                    <a:pt x="1631" y="450"/>
                    <a:pt x="1068" y="450"/>
                  </a:cubicBezTo>
                  <a:cubicBezTo>
                    <a:pt x="1016" y="450"/>
                    <a:pt x="970" y="455"/>
                    <a:pt x="929" y="465"/>
                  </a:cubicBezTo>
                  <a:cubicBezTo>
                    <a:pt x="24" y="667"/>
                    <a:pt x="1" y="1548"/>
                    <a:pt x="1" y="1548"/>
                  </a:cubicBezTo>
                  <a:cubicBezTo>
                    <a:pt x="1858" y="4644"/>
                    <a:pt x="5966" y="7049"/>
                    <a:pt x="5966" y="7049"/>
                  </a:cubicBezTo>
                  <a:cubicBezTo>
                    <a:pt x="8002" y="5358"/>
                    <a:pt x="7537" y="4680"/>
                    <a:pt x="7954" y="3953"/>
                  </a:cubicBezTo>
                  <a:cubicBezTo>
                    <a:pt x="8383" y="3215"/>
                    <a:pt x="8787" y="2822"/>
                    <a:pt x="8787" y="2822"/>
                  </a:cubicBezTo>
                  <a:cubicBezTo>
                    <a:pt x="8537" y="1794"/>
                    <a:pt x="7974" y="1588"/>
                    <a:pt x="7564" y="1588"/>
                  </a:cubicBezTo>
                  <a:cubicBezTo>
                    <a:pt x="7291" y="1588"/>
                    <a:pt x="7085" y="1679"/>
                    <a:pt x="7085" y="1679"/>
                  </a:cubicBezTo>
                  <a:cubicBezTo>
                    <a:pt x="7811" y="620"/>
                    <a:pt x="6716" y="1"/>
                    <a:pt x="67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41"/>
            <p:cNvSpPr/>
            <p:nvPr/>
          </p:nvSpPr>
          <p:spPr>
            <a:xfrm>
              <a:off x="631481" y="3702576"/>
              <a:ext cx="191049" cy="167088"/>
            </a:xfrm>
            <a:custGeom>
              <a:avLst/>
              <a:gdLst/>
              <a:ahLst/>
              <a:cxnLst/>
              <a:rect l="l" t="t" r="r" b="b"/>
              <a:pathLst>
                <a:path w="6299" h="5509" extrusionOk="0">
                  <a:moveTo>
                    <a:pt x="91" y="1"/>
                  </a:moveTo>
                  <a:cubicBezTo>
                    <a:pt x="33" y="1"/>
                    <a:pt x="1" y="7"/>
                    <a:pt x="1" y="7"/>
                  </a:cubicBezTo>
                  <a:cubicBezTo>
                    <a:pt x="1858" y="3103"/>
                    <a:pt x="5966" y="5508"/>
                    <a:pt x="5966" y="5508"/>
                  </a:cubicBezTo>
                  <a:cubicBezTo>
                    <a:pt x="6299" y="4246"/>
                    <a:pt x="1822" y="1912"/>
                    <a:pt x="1263" y="888"/>
                  </a:cubicBezTo>
                  <a:cubicBezTo>
                    <a:pt x="816" y="88"/>
                    <a:pt x="296" y="1"/>
                    <a:pt x="91" y="1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41"/>
            <p:cNvSpPr/>
            <p:nvPr/>
          </p:nvSpPr>
          <p:spPr>
            <a:xfrm>
              <a:off x="789288" y="3690869"/>
              <a:ext cx="31452" cy="36002"/>
            </a:xfrm>
            <a:custGeom>
              <a:avLst/>
              <a:gdLst/>
              <a:ahLst/>
              <a:cxnLst/>
              <a:rect l="l" t="t" r="r" b="b"/>
              <a:pathLst>
                <a:path w="1037" h="1187" extrusionOk="0">
                  <a:moveTo>
                    <a:pt x="560" y="0"/>
                  </a:moveTo>
                  <a:cubicBezTo>
                    <a:pt x="382" y="72"/>
                    <a:pt x="203" y="108"/>
                    <a:pt x="1" y="131"/>
                  </a:cubicBezTo>
                  <a:cubicBezTo>
                    <a:pt x="362" y="492"/>
                    <a:pt x="427" y="1187"/>
                    <a:pt x="608" y="1187"/>
                  </a:cubicBezTo>
                  <a:cubicBezTo>
                    <a:pt x="654" y="1187"/>
                    <a:pt x="707" y="1142"/>
                    <a:pt x="775" y="1036"/>
                  </a:cubicBezTo>
                  <a:cubicBezTo>
                    <a:pt x="1036" y="620"/>
                    <a:pt x="751" y="215"/>
                    <a:pt x="560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41"/>
            <p:cNvSpPr/>
            <p:nvPr/>
          </p:nvSpPr>
          <p:spPr>
            <a:xfrm>
              <a:off x="753195" y="3692688"/>
              <a:ext cx="28541" cy="32605"/>
            </a:xfrm>
            <a:custGeom>
              <a:avLst/>
              <a:gdLst/>
              <a:ahLst/>
              <a:cxnLst/>
              <a:rect l="l" t="t" r="r" b="b"/>
              <a:pathLst>
                <a:path w="941" h="1075" extrusionOk="0">
                  <a:moveTo>
                    <a:pt x="0" y="0"/>
                  </a:moveTo>
                  <a:lnTo>
                    <a:pt x="0" y="0"/>
                  </a:lnTo>
                  <a:cubicBezTo>
                    <a:pt x="171" y="393"/>
                    <a:pt x="283" y="1074"/>
                    <a:pt x="529" y="1074"/>
                  </a:cubicBezTo>
                  <a:cubicBezTo>
                    <a:pt x="574" y="1074"/>
                    <a:pt x="623" y="1052"/>
                    <a:pt x="679" y="1000"/>
                  </a:cubicBezTo>
                  <a:cubicBezTo>
                    <a:pt x="941" y="750"/>
                    <a:pt x="750" y="357"/>
                    <a:pt x="536" y="71"/>
                  </a:cubicBezTo>
                  <a:cubicBezTo>
                    <a:pt x="357" y="60"/>
                    <a:pt x="179" y="36"/>
                    <a:pt x="0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41"/>
            <p:cNvSpPr/>
            <p:nvPr/>
          </p:nvSpPr>
          <p:spPr>
            <a:xfrm>
              <a:off x="1480842" y="3880583"/>
              <a:ext cx="200785" cy="184437"/>
            </a:xfrm>
            <a:custGeom>
              <a:avLst/>
              <a:gdLst/>
              <a:ahLst/>
              <a:cxnLst/>
              <a:rect l="l" t="t" r="r" b="b"/>
              <a:pathLst>
                <a:path w="6620" h="6081" extrusionOk="0">
                  <a:moveTo>
                    <a:pt x="3152" y="1"/>
                  </a:moveTo>
                  <a:cubicBezTo>
                    <a:pt x="2672" y="1"/>
                    <a:pt x="2298" y="80"/>
                    <a:pt x="2298" y="80"/>
                  </a:cubicBezTo>
                  <a:cubicBezTo>
                    <a:pt x="2548" y="699"/>
                    <a:pt x="2584" y="1223"/>
                    <a:pt x="2489" y="1663"/>
                  </a:cubicBezTo>
                  <a:cubicBezTo>
                    <a:pt x="2441" y="1877"/>
                    <a:pt x="2358" y="2080"/>
                    <a:pt x="2250" y="2258"/>
                  </a:cubicBezTo>
                  <a:cubicBezTo>
                    <a:pt x="2167" y="2413"/>
                    <a:pt x="2072" y="2556"/>
                    <a:pt x="1953" y="2687"/>
                  </a:cubicBezTo>
                  <a:cubicBezTo>
                    <a:pt x="1822" y="2854"/>
                    <a:pt x="1667" y="2997"/>
                    <a:pt x="1512" y="3139"/>
                  </a:cubicBezTo>
                  <a:cubicBezTo>
                    <a:pt x="953" y="3640"/>
                    <a:pt x="357" y="3997"/>
                    <a:pt x="250" y="4390"/>
                  </a:cubicBezTo>
                  <a:cubicBezTo>
                    <a:pt x="0" y="5271"/>
                    <a:pt x="250" y="6080"/>
                    <a:pt x="250" y="6080"/>
                  </a:cubicBezTo>
                  <a:lnTo>
                    <a:pt x="6060" y="6080"/>
                  </a:lnTo>
                  <a:cubicBezTo>
                    <a:pt x="6620" y="3497"/>
                    <a:pt x="5834" y="3247"/>
                    <a:pt x="5715" y="2413"/>
                  </a:cubicBezTo>
                  <a:cubicBezTo>
                    <a:pt x="5584" y="1580"/>
                    <a:pt x="5679" y="580"/>
                    <a:pt x="5679" y="580"/>
                  </a:cubicBezTo>
                  <a:cubicBezTo>
                    <a:pt x="5522" y="496"/>
                    <a:pt x="5399" y="465"/>
                    <a:pt x="5303" y="465"/>
                  </a:cubicBezTo>
                  <a:cubicBezTo>
                    <a:pt x="5017" y="465"/>
                    <a:pt x="4977" y="746"/>
                    <a:pt x="4977" y="746"/>
                  </a:cubicBezTo>
                  <a:cubicBezTo>
                    <a:pt x="4580" y="134"/>
                    <a:pt x="3776" y="1"/>
                    <a:pt x="3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41"/>
            <p:cNvSpPr/>
            <p:nvPr/>
          </p:nvSpPr>
          <p:spPr>
            <a:xfrm>
              <a:off x="1549085" y="3928140"/>
              <a:ext cx="72610" cy="33606"/>
            </a:xfrm>
            <a:custGeom>
              <a:avLst/>
              <a:gdLst/>
              <a:ahLst/>
              <a:cxnLst/>
              <a:rect l="l" t="t" r="r" b="b"/>
              <a:pathLst>
                <a:path w="2394" h="1108" extrusionOk="0">
                  <a:moveTo>
                    <a:pt x="780" y="1"/>
                  </a:moveTo>
                  <a:cubicBezTo>
                    <a:pt x="562" y="1"/>
                    <a:pt x="379" y="44"/>
                    <a:pt x="239" y="95"/>
                  </a:cubicBezTo>
                  <a:cubicBezTo>
                    <a:pt x="191" y="309"/>
                    <a:pt x="108" y="512"/>
                    <a:pt x="0" y="690"/>
                  </a:cubicBezTo>
                  <a:cubicBezTo>
                    <a:pt x="230" y="628"/>
                    <a:pt x="443" y="602"/>
                    <a:pt x="639" y="602"/>
                  </a:cubicBezTo>
                  <a:cubicBezTo>
                    <a:pt x="1262" y="602"/>
                    <a:pt x="1703" y="866"/>
                    <a:pt x="1929" y="1048"/>
                  </a:cubicBezTo>
                  <a:cubicBezTo>
                    <a:pt x="1989" y="1083"/>
                    <a:pt x="2048" y="1107"/>
                    <a:pt x="2108" y="1107"/>
                  </a:cubicBezTo>
                  <a:cubicBezTo>
                    <a:pt x="2179" y="1107"/>
                    <a:pt x="2251" y="1071"/>
                    <a:pt x="2298" y="1012"/>
                  </a:cubicBezTo>
                  <a:cubicBezTo>
                    <a:pt x="2394" y="905"/>
                    <a:pt x="2382" y="726"/>
                    <a:pt x="2263" y="631"/>
                  </a:cubicBezTo>
                  <a:cubicBezTo>
                    <a:pt x="1681" y="141"/>
                    <a:pt x="1173" y="1"/>
                    <a:pt x="780" y="1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41"/>
            <p:cNvSpPr/>
            <p:nvPr/>
          </p:nvSpPr>
          <p:spPr>
            <a:xfrm>
              <a:off x="1526701" y="3960320"/>
              <a:ext cx="79465" cy="33211"/>
            </a:xfrm>
            <a:custGeom>
              <a:avLst/>
              <a:gdLst/>
              <a:ahLst/>
              <a:cxnLst/>
              <a:rect l="l" t="t" r="r" b="b"/>
              <a:pathLst>
                <a:path w="2620" h="1095" extrusionOk="0">
                  <a:moveTo>
                    <a:pt x="971" y="0"/>
                  </a:moveTo>
                  <a:cubicBezTo>
                    <a:pt x="764" y="0"/>
                    <a:pt x="583" y="27"/>
                    <a:pt x="441" y="58"/>
                  </a:cubicBezTo>
                  <a:cubicBezTo>
                    <a:pt x="310" y="225"/>
                    <a:pt x="155" y="368"/>
                    <a:pt x="0" y="510"/>
                  </a:cubicBezTo>
                  <a:cubicBezTo>
                    <a:pt x="110" y="494"/>
                    <a:pt x="221" y="487"/>
                    <a:pt x="330" y="487"/>
                  </a:cubicBezTo>
                  <a:cubicBezTo>
                    <a:pt x="1094" y="487"/>
                    <a:pt x="1812" y="850"/>
                    <a:pt x="2155" y="1058"/>
                  </a:cubicBezTo>
                  <a:cubicBezTo>
                    <a:pt x="2201" y="1083"/>
                    <a:pt x="2249" y="1095"/>
                    <a:pt x="2296" y="1095"/>
                  </a:cubicBezTo>
                  <a:cubicBezTo>
                    <a:pt x="2383" y="1095"/>
                    <a:pt x="2466" y="1053"/>
                    <a:pt x="2512" y="975"/>
                  </a:cubicBezTo>
                  <a:lnTo>
                    <a:pt x="2548" y="915"/>
                  </a:lnTo>
                  <a:cubicBezTo>
                    <a:pt x="2620" y="808"/>
                    <a:pt x="2596" y="653"/>
                    <a:pt x="2489" y="570"/>
                  </a:cubicBezTo>
                  <a:cubicBezTo>
                    <a:pt x="1949" y="119"/>
                    <a:pt x="1403" y="0"/>
                    <a:pt x="971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68" name="Google Shape;5168;p41"/>
            <p:cNvGrpSpPr/>
            <p:nvPr/>
          </p:nvGrpSpPr>
          <p:grpSpPr>
            <a:xfrm>
              <a:off x="6473050" y="1383350"/>
              <a:ext cx="1758209" cy="2673972"/>
              <a:chOff x="6837636" y="1225555"/>
              <a:chExt cx="1866266" cy="2838008"/>
            </a:xfrm>
          </p:grpSpPr>
          <p:sp>
            <p:nvSpPr>
              <p:cNvPr id="5169" name="Google Shape;5169;p41"/>
              <p:cNvSpPr/>
              <p:nvPr/>
            </p:nvSpPr>
            <p:spPr>
              <a:xfrm>
                <a:off x="7269171" y="3860595"/>
                <a:ext cx="255682" cy="202968"/>
              </a:xfrm>
              <a:custGeom>
                <a:avLst/>
                <a:gdLst/>
                <a:ahLst/>
                <a:cxnLst/>
                <a:rect l="l" t="t" r="r" b="b"/>
                <a:pathLst>
                  <a:path w="8430" h="6692" extrusionOk="0">
                    <a:moveTo>
                      <a:pt x="4084" y="0"/>
                    </a:moveTo>
                    <a:cubicBezTo>
                      <a:pt x="3798" y="1727"/>
                      <a:pt x="3453" y="2513"/>
                      <a:pt x="3001" y="2941"/>
                    </a:cubicBezTo>
                    <a:cubicBezTo>
                      <a:pt x="2584" y="3334"/>
                      <a:pt x="2072" y="3417"/>
                      <a:pt x="1417" y="3644"/>
                    </a:cubicBezTo>
                    <a:cubicBezTo>
                      <a:pt x="524" y="3953"/>
                      <a:pt x="203" y="4596"/>
                      <a:pt x="108" y="5215"/>
                    </a:cubicBezTo>
                    <a:cubicBezTo>
                      <a:pt x="0" y="5977"/>
                      <a:pt x="239" y="6692"/>
                      <a:pt x="239" y="6692"/>
                    </a:cubicBezTo>
                    <a:lnTo>
                      <a:pt x="7906" y="6692"/>
                    </a:lnTo>
                    <a:cubicBezTo>
                      <a:pt x="8430" y="3644"/>
                      <a:pt x="7585" y="596"/>
                      <a:pt x="7585" y="596"/>
                    </a:cubicBezTo>
                    <a:lnTo>
                      <a:pt x="4084" y="0"/>
                    </a:lnTo>
                    <a:close/>
                  </a:path>
                </a:pathLst>
              </a:custGeom>
              <a:solidFill>
                <a:srgbClr val="FC46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0" name="Google Shape;5170;p41"/>
              <p:cNvSpPr/>
              <p:nvPr/>
            </p:nvSpPr>
            <p:spPr>
              <a:xfrm>
                <a:off x="8038340" y="3860595"/>
                <a:ext cx="259685" cy="202968"/>
              </a:xfrm>
              <a:custGeom>
                <a:avLst/>
                <a:gdLst/>
                <a:ahLst/>
                <a:cxnLst/>
                <a:rect l="l" t="t" r="r" b="b"/>
                <a:pathLst>
                  <a:path w="8562" h="6692" extrusionOk="0">
                    <a:moveTo>
                      <a:pt x="4358" y="0"/>
                    </a:moveTo>
                    <a:lnTo>
                      <a:pt x="858" y="596"/>
                    </a:lnTo>
                    <a:cubicBezTo>
                      <a:pt x="858" y="596"/>
                      <a:pt x="1" y="3644"/>
                      <a:pt x="536" y="6692"/>
                    </a:cubicBezTo>
                    <a:lnTo>
                      <a:pt x="8204" y="6692"/>
                    </a:lnTo>
                    <a:cubicBezTo>
                      <a:pt x="8204" y="6692"/>
                      <a:pt x="8561" y="5644"/>
                      <a:pt x="8216" y="4751"/>
                    </a:cubicBezTo>
                    <a:cubicBezTo>
                      <a:pt x="8037" y="4299"/>
                      <a:pt x="7692" y="3870"/>
                      <a:pt x="7025" y="3644"/>
                    </a:cubicBezTo>
                    <a:cubicBezTo>
                      <a:pt x="6454" y="3441"/>
                      <a:pt x="5990" y="3358"/>
                      <a:pt x="5597" y="3072"/>
                    </a:cubicBezTo>
                    <a:cubicBezTo>
                      <a:pt x="5061" y="2679"/>
                      <a:pt x="4680" y="1917"/>
                      <a:pt x="4358" y="0"/>
                    </a:cubicBezTo>
                    <a:close/>
                  </a:path>
                </a:pathLst>
              </a:custGeom>
              <a:solidFill>
                <a:srgbClr val="FC46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1" name="Google Shape;5171;p41"/>
              <p:cNvSpPr/>
              <p:nvPr/>
            </p:nvSpPr>
            <p:spPr>
              <a:xfrm>
                <a:off x="6837636" y="1225555"/>
                <a:ext cx="224290" cy="190776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6290" extrusionOk="0">
                    <a:moveTo>
                      <a:pt x="5068" y="1"/>
                    </a:moveTo>
                    <a:cubicBezTo>
                      <a:pt x="4936" y="1"/>
                      <a:pt x="4763" y="52"/>
                      <a:pt x="4727" y="309"/>
                    </a:cubicBezTo>
                    <a:cubicBezTo>
                      <a:pt x="4680" y="750"/>
                      <a:pt x="5013" y="1357"/>
                      <a:pt x="4930" y="1547"/>
                    </a:cubicBezTo>
                    <a:cubicBezTo>
                      <a:pt x="4918" y="1583"/>
                      <a:pt x="4894" y="1619"/>
                      <a:pt x="4870" y="1655"/>
                    </a:cubicBezTo>
                    <a:cubicBezTo>
                      <a:pt x="4787" y="1786"/>
                      <a:pt x="4656" y="1869"/>
                      <a:pt x="4525" y="1881"/>
                    </a:cubicBezTo>
                    <a:lnTo>
                      <a:pt x="4501" y="1881"/>
                    </a:lnTo>
                    <a:cubicBezTo>
                      <a:pt x="4001" y="1869"/>
                      <a:pt x="3132" y="1178"/>
                      <a:pt x="2763" y="845"/>
                    </a:cubicBezTo>
                    <a:cubicBezTo>
                      <a:pt x="2390" y="472"/>
                      <a:pt x="1878" y="22"/>
                      <a:pt x="1582" y="22"/>
                    </a:cubicBezTo>
                    <a:cubicBezTo>
                      <a:pt x="1491" y="22"/>
                      <a:pt x="1421" y="65"/>
                      <a:pt x="1382" y="166"/>
                    </a:cubicBezTo>
                    <a:cubicBezTo>
                      <a:pt x="1215" y="583"/>
                      <a:pt x="1763" y="559"/>
                      <a:pt x="2667" y="1821"/>
                    </a:cubicBezTo>
                    <a:lnTo>
                      <a:pt x="2584" y="1952"/>
                    </a:lnTo>
                    <a:cubicBezTo>
                      <a:pt x="2589" y="1960"/>
                      <a:pt x="2587" y="1964"/>
                      <a:pt x="2578" y="1964"/>
                    </a:cubicBezTo>
                    <a:cubicBezTo>
                      <a:pt x="2482" y="1964"/>
                      <a:pt x="1615" y="1509"/>
                      <a:pt x="917" y="964"/>
                    </a:cubicBezTo>
                    <a:cubicBezTo>
                      <a:pt x="771" y="848"/>
                      <a:pt x="657" y="803"/>
                      <a:pt x="569" y="803"/>
                    </a:cubicBezTo>
                    <a:cubicBezTo>
                      <a:pt x="344" y="803"/>
                      <a:pt x="301" y="1104"/>
                      <a:pt x="370" y="1250"/>
                    </a:cubicBezTo>
                    <a:cubicBezTo>
                      <a:pt x="465" y="1464"/>
                      <a:pt x="1048" y="1809"/>
                      <a:pt x="1429" y="2107"/>
                    </a:cubicBezTo>
                    <a:cubicBezTo>
                      <a:pt x="1679" y="2298"/>
                      <a:pt x="1941" y="2512"/>
                      <a:pt x="2108" y="2631"/>
                    </a:cubicBezTo>
                    <a:lnTo>
                      <a:pt x="2060" y="2833"/>
                    </a:lnTo>
                    <a:cubicBezTo>
                      <a:pt x="1021" y="2607"/>
                      <a:pt x="679" y="2253"/>
                      <a:pt x="445" y="2253"/>
                    </a:cubicBezTo>
                    <a:cubicBezTo>
                      <a:pt x="384" y="2253"/>
                      <a:pt x="331" y="2277"/>
                      <a:pt x="274" y="2333"/>
                    </a:cubicBezTo>
                    <a:cubicBezTo>
                      <a:pt x="0" y="2595"/>
                      <a:pt x="810" y="3155"/>
                      <a:pt x="1227" y="3250"/>
                    </a:cubicBezTo>
                    <a:cubicBezTo>
                      <a:pt x="1405" y="3286"/>
                      <a:pt x="1715" y="3452"/>
                      <a:pt x="2001" y="3619"/>
                    </a:cubicBezTo>
                    <a:cubicBezTo>
                      <a:pt x="1254" y="3602"/>
                      <a:pt x="910" y="3424"/>
                      <a:pt x="713" y="3424"/>
                    </a:cubicBezTo>
                    <a:cubicBezTo>
                      <a:pt x="637" y="3424"/>
                      <a:pt x="583" y="3451"/>
                      <a:pt x="536" y="3524"/>
                    </a:cubicBezTo>
                    <a:cubicBezTo>
                      <a:pt x="358" y="3810"/>
                      <a:pt x="1132" y="4107"/>
                      <a:pt x="1489" y="4119"/>
                    </a:cubicBezTo>
                    <a:cubicBezTo>
                      <a:pt x="1846" y="4119"/>
                      <a:pt x="2882" y="4536"/>
                      <a:pt x="2882" y="4536"/>
                    </a:cubicBezTo>
                    <a:cubicBezTo>
                      <a:pt x="3644" y="5012"/>
                      <a:pt x="4072" y="5262"/>
                      <a:pt x="4584" y="5310"/>
                    </a:cubicBezTo>
                    <a:cubicBezTo>
                      <a:pt x="5084" y="5346"/>
                      <a:pt x="5287" y="6215"/>
                      <a:pt x="5287" y="6215"/>
                    </a:cubicBezTo>
                    <a:cubicBezTo>
                      <a:pt x="5287" y="6215"/>
                      <a:pt x="5625" y="6289"/>
                      <a:pt x="6030" y="6289"/>
                    </a:cubicBezTo>
                    <a:cubicBezTo>
                      <a:pt x="6611" y="6289"/>
                      <a:pt x="7331" y="6136"/>
                      <a:pt x="7394" y="5393"/>
                    </a:cubicBezTo>
                    <a:cubicBezTo>
                      <a:pt x="7394" y="5393"/>
                      <a:pt x="6287" y="3822"/>
                      <a:pt x="6204" y="3607"/>
                    </a:cubicBezTo>
                    <a:cubicBezTo>
                      <a:pt x="6049" y="3191"/>
                      <a:pt x="6335" y="2548"/>
                      <a:pt x="5882" y="1845"/>
                    </a:cubicBezTo>
                    <a:cubicBezTo>
                      <a:pt x="5442" y="1131"/>
                      <a:pt x="5227" y="23"/>
                      <a:pt x="5227" y="23"/>
                    </a:cubicBezTo>
                    <a:cubicBezTo>
                      <a:pt x="5227" y="23"/>
                      <a:pt x="5157" y="1"/>
                      <a:pt x="5068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2" name="Google Shape;5172;p41"/>
              <p:cNvSpPr/>
              <p:nvPr/>
            </p:nvSpPr>
            <p:spPr>
              <a:xfrm>
                <a:off x="8479277" y="1225555"/>
                <a:ext cx="224624" cy="190776"/>
              </a:xfrm>
              <a:custGeom>
                <a:avLst/>
                <a:gdLst/>
                <a:ahLst/>
                <a:cxnLst/>
                <a:rect l="l" t="t" r="r" b="b"/>
                <a:pathLst>
                  <a:path w="7406" h="6290" extrusionOk="0">
                    <a:moveTo>
                      <a:pt x="2337" y="1"/>
                    </a:moveTo>
                    <a:cubicBezTo>
                      <a:pt x="2250" y="1"/>
                      <a:pt x="2179" y="23"/>
                      <a:pt x="2179" y="23"/>
                    </a:cubicBezTo>
                    <a:cubicBezTo>
                      <a:pt x="2179" y="23"/>
                      <a:pt x="1965" y="1131"/>
                      <a:pt x="1512" y="1845"/>
                    </a:cubicBezTo>
                    <a:cubicBezTo>
                      <a:pt x="1072" y="2548"/>
                      <a:pt x="1358" y="3191"/>
                      <a:pt x="1191" y="3607"/>
                    </a:cubicBezTo>
                    <a:cubicBezTo>
                      <a:pt x="1119" y="3822"/>
                      <a:pt x="0" y="5393"/>
                      <a:pt x="0" y="5393"/>
                    </a:cubicBezTo>
                    <a:cubicBezTo>
                      <a:pt x="70" y="6136"/>
                      <a:pt x="789" y="6289"/>
                      <a:pt x="1368" y="6289"/>
                    </a:cubicBezTo>
                    <a:cubicBezTo>
                      <a:pt x="1772" y="6289"/>
                      <a:pt x="2108" y="6215"/>
                      <a:pt x="2108" y="6215"/>
                    </a:cubicBezTo>
                    <a:cubicBezTo>
                      <a:pt x="2108" y="6215"/>
                      <a:pt x="2310" y="5346"/>
                      <a:pt x="2822" y="5310"/>
                    </a:cubicBezTo>
                    <a:cubicBezTo>
                      <a:pt x="3322" y="5262"/>
                      <a:pt x="3751" y="5012"/>
                      <a:pt x="4513" y="4536"/>
                    </a:cubicBezTo>
                    <a:cubicBezTo>
                      <a:pt x="4513" y="4536"/>
                      <a:pt x="5549" y="4119"/>
                      <a:pt x="5906" y="4119"/>
                    </a:cubicBezTo>
                    <a:cubicBezTo>
                      <a:pt x="6275" y="4107"/>
                      <a:pt x="7037" y="3810"/>
                      <a:pt x="6858" y="3524"/>
                    </a:cubicBezTo>
                    <a:cubicBezTo>
                      <a:pt x="6812" y="3451"/>
                      <a:pt x="6759" y="3424"/>
                      <a:pt x="6684" y="3424"/>
                    </a:cubicBezTo>
                    <a:cubicBezTo>
                      <a:pt x="6490" y="3424"/>
                      <a:pt x="6149" y="3602"/>
                      <a:pt x="5394" y="3619"/>
                    </a:cubicBezTo>
                    <a:cubicBezTo>
                      <a:pt x="5691" y="3452"/>
                      <a:pt x="5989" y="3286"/>
                      <a:pt x="6168" y="3250"/>
                    </a:cubicBezTo>
                    <a:cubicBezTo>
                      <a:pt x="6584" y="3155"/>
                      <a:pt x="7406" y="2595"/>
                      <a:pt x="7132" y="2333"/>
                    </a:cubicBezTo>
                    <a:cubicBezTo>
                      <a:pt x="7073" y="2277"/>
                      <a:pt x="7017" y="2253"/>
                      <a:pt x="6955" y="2253"/>
                    </a:cubicBezTo>
                    <a:cubicBezTo>
                      <a:pt x="6716" y="2253"/>
                      <a:pt x="6376" y="2607"/>
                      <a:pt x="5346" y="2833"/>
                    </a:cubicBezTo>
                    <a:lnTo>
                      <a:pt x="5299" y="2631"/>
                    </a:lnTo>
                    <a:cubicBezTo>
                      <a:pt x="5453" y="2512"/>
                      <a:pt x="5715" y="2298"/>
                      <a:pt x="5965" y="2107"/>
                    </a:cubicBezTo>
                    <a:cubicBezTo>
                      <a:pt x="6346" y="1809"/>
                      <a:pt x="6942" y="1464"/>
                      <a:pt x="7025" y="1250"/>
                    </a:cubicBezTo>
                    <a:cubicBezTo>
                      <a:pt x="7094" y="1104"/>
                      <a:pt x="7057" y="803"/>
                      <a:pt x="6830" y="803"/>
                    </a:cubicBezTo>
                    <a:cubicBezTo>
                      <a:pt x="6743" y="803"/>
                      <a:pt x="6627" y="848"/>
                      <a:pt x="6477" y="964"/>
                    </a:cubicBezTo>
                    <a:cubicBezTo>
                      <a:pt x="5780" y="1509"/>
                      <a:pt x="4922" y="1964"/>
                      <a:pt x="4828" y="1964"/>
                    </a:cubicBezTo>
                    <a:cubicBezTo>
                      <a:pt x="4819" y="1964"/>
                      <a:pt x="4817" y="1960"/>
                      <a:pt x="4822" y="1952"/>
                    </a:cubicBezTo>
                    <a:lnTo>
                      <a:pt x="4727" y="1821"/>
                    </a:lnTo>
                    <a:cubicBezTo>
                      <a:pt x="5632" y="559"/>
                      <a:pt x="6180" y="583"/>
                      <a:pt x="6013" y="166"/>
                    </a:cubicBezTo>
                    <a:cubicBezTo>
                      <a:pt x="5976" y="65"/>
                      <a:pt x="5908" y="22"/>
                      <a:pt x="5818" y="22"/>
                    </a:cubicBezTo>
                    <a:cubicBezTo>
                      <a:pt x="5528" y="22"/>
                      <a:pt x="5014" y="472"/>
                      <a:pt x="4632" y="845"/>
                    </a:cubicBezTo>
                    <a:cubicBezTo>
                      <a:pt x="4275" y="1178"/>
                      <a:pt x="3394" y="1869"/>
                      <a:pt x="2905" y="1881"/>
                    </a:cubicBezTo>
                    <a:lnTo>
                      <a:pt x="2870" y="1881"/>
                    </a:lnTo>
                    <a:cubicBezTo>
                      <a:pt x="2739" y="1869"/>
                      <a:pt x="2620" y="1786"/>
                      <a:pt x="2536" y="1655"/>
                    </a:cubicBezTo>
                    <a:lnTo>
                      <a:pt x="2524" y="1655"/>
                    </a:lnTo>
                    <a:cubicBezTo>
                      <a:pt x="2501" y="1619"/>
                      <a:pt x="2489" y="1583"/>
                      <a:pt x="2465" y="1547"/>
                    </a:cubicBezTo>
                    <a:cubicBezTo>
                      <a:pt x="2381" y="1357"/>
                      <a:pt x="2715" y="750"/>
                      <a:pt x="2667" y="309"/>
                    </a:cubicBezTo>
                    <a:cubicBezTo>
                      <a:pt x="2639" y="52"/>
                      <a:pt x="2469" y="1"/>
                      <a:pt x="2337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3" name="Google Shape;5173;p41"/>
              <p:cNvSpPr/>
              <p:nvPr/>
            </p:nvSpPr>
            <p:spPr>
              <a:xfrm>
                <a:off x="7376054" y="2461988"/>
                <a:ext cx="807840" cy="1446165"/>
              </a:xfrm>
              <a:custGeom>
                <a:avLst/>
                <a:gdLst/>
                <a:ahLst/>
                <a:cxnLst/>
                <a:rect l="l" t="t" r="r" b="b"/>
                <a:pathLst>
                  <a:path w="26635" h="47681" extrusionOk="0">
                    <a:moveTo>
                      <a:pt x="5668" y="1"/>
                    </a:moveTo>
                    <a:lnTo>
                      <a:pt x="1846" y="23670"/>
                    </a:lnTo>
                    <a:lnTo>
                      <a:pt x="1" y="46625"/>
                    </a:lnTo>
                    <a:cubicBezTo>
                      <a:pt x="1" y="46625"/>
                      <a:pt x="324" y="47680"/>
                      <a:pt x="2064" y="47680"/>
                    </a:cubicBezTo>
                    <a:cubicBezTo>
                      <a:pt x="2662" y="47680"/>
                      <a:pt x="3428" y="47556"/>
                      <a:pt x="4406" y="47221"/>
                    </a:cubicBezTo>
                    <a:cubicBezTo>
                      <a:pt x="4406" y="47221"/>
                      <a:pt x="7240" y="25920"/>
                      <a:pt x="7680" y="25456"/>
                    </a:cubicBezTo>
                    <a:cubicBezTo>
                      <a:pt x="8121" y="24992"/>
                      <a:pt x="12609" y="11073"/>
                      <a:pt x="12609" y="11073"/>
                    </a:cubicBezTo>
                    <a:lnTo>
                      <a:pt x="14026" y="11073"/>
                    </a:lnTo>
                    <a:cubicBezTo>
                      <a:pt x="14026" y="11073"/>
                      <a:pt x="18527" y="24992"/>
                      <a:pt x="18955" y="25456"/>
                    </a:cubicBezTo>
                    <a:cubicBezTo>
                      <a:pt x="19396" y="25920"/>
                      <a:pt x="22230" y="47221"/>
                      <a:pt x="22230" y="47221"/>
                    </a:cubicBezTo>
                    <a:cubicBezTo>
                      <a:pt x="23207" y="47556"/>
                      <a:pt x="23973" y="47680"/>
                      <a:pt x="24571" y="47680"/>
                    </a:cubicBezTo>
                    <a:cubicBezTo>
                      <a:pt x="26312" y="47680"/>
                      <a:pt x="26635" y="46625"/>
                      <a:pt x="26635" y="46625"/>
                    </a:cubicBezTo>
                    <a:lnTo>
                      <a:pt x="24801" y="23670"/>
                    </a:lnTo>
                    <a:lnTo>
                      <a:pt x="20979" y="1"/>
                    </a:lnTo>
                    <a:lnTo>
                      <a:pt x="13324" y="858"/>
                    </a:lnTo>
                    <a:lnTo>
                      <a:pt x="5668" y="1"/>
                    </a:ln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4" name="Google Shape;5174;p41"/>
              <p:cNvSpPr/>
              <p:nvPr/>
            </p:nvSpPr>
            <p:spPr>
              <a:xfrm>
                <a:off x="7687331" y="1766855"/>
                <a:ext cx="170485" cy="97208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205" extrusionOk="0">
                    <a:moveTo>
                      <a:pt x="644" y="0"/>
                    </a:moveTo>
                    <a:lnTo>
                      <a:pt x="1" y="1167"/>
                    </a:lnTo>
                    <a:cubicBezTo>
                      <a:pt x="1" y="1167"/>
                      <a:pt x="1198" y="3205"/>
                      <a:pt x="2857" y="3205"/>
                    </a:cubicBezTo>
                    <a:cubicBezTo>
                      <a:pt x="2885" y="3205"/>
                      <a:pt x="2913" y="3204"/>
                      <a:pt x="2942" y="3203"/>
                    </a:cubicBezTo>
                    <a:cubicBezTo>
                      <a:pt x="4644" y="3120"/>
                      <a:pt x="5621" y="834"/>
                      <a:pt x="5621" y="834"/>
                    </a:cubicBezTo>
                    <a:lnTo>
                      <a:pt x="4763" y="0"/>
                    </a:lnTo>
                    <a:cubicBezTo>
                      <a:pt x="4264" y="523"/>
                      <a:pt x="3591" y="705"/>
                      <a:pt x="2930" y="705"/>
                    </a:cubicBezTo>
                    <a:cubicBezTo>
                      <a:pt x="1921" y="705"/>
                      <a:pt x="939" y="281"/>
                      <a:pt x="644" y="0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5" name="Google Shape;5175;p41"/>
              <p:cNvSpPr/>
              <p:nvPr/>
            </p:nvSpPr>
            <p:spPr>
              <a:xfrm>
                <a:off x="7911227" y="1353002"/>
                <a:ext cx="644998" cy="626193"/>
              </a:xfrm>
              <a:custGeom>
                <a:avLst/>
                <a:gdLst/>
                <a:ahLst/>
                <a:cxnLst/>
                <a:rect l="l" t="t" r="r" b="b"/>
                <a:pathLst>
                  <a:path w="21266" h="20646" extrusionOk="0">
                    <a:moveTo>
                      <a:pt x="19491" y="1"/>
                    </a:moveTo>
                    <a:cubicBezTo>
                      <a:pt x="18229" y="1155"/>
                      <a:pt x="12050" y="8906"/>
                      <a:pt x="12050" y="8906"/>
                    </a:cubicBezTo>
                    <a:cubicBezTo>
                      <a:pt x="12050" y="8906"/>
                      <a:pt x="2846" y="12157"/>
                      <a:pt x="1" y="13383"/>
                    </a:cubicBezTo>
                    <a:lnTo>
                      <a:pt x="1989" y="20646"/>
                    </a:lnTo>
                    <a:cubicBezTo>
                      <a:pt x="1989" y="20646"/>
                      <a:pt x="12955" y="15360"/>
                      <a:pt x="15110" y="12919"/>
                    </a:cubicBezTo>
                    <a:cubicBezTo>
                      <a:pt x="17277" y="10478"/>
                      <a:pt x="21265" y="1953"/>
                      <a:pt x="21265" y="1953"/>
                    </a:cubicBezTo>
                    <a:cubicBezTo>
                      <a:pt x="20860" y="251"/>
                      <a:pt x="19491" y="1"/>
                      <a:pt x="19491" y="1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6" name="Google Shape;5176;p41"/>
              <p:cNvSpPr/>
              <p:nvPr/>
            </p:nvSpPr>
            <p:spPr>
              <a:xfrm>
                <a:off x="7471745" y="1749809"/>
                <a:ext cx="563744" cy="835713"/>
              </a:xfrm>
              <a:custGeom>
                <a:avLst/>
                <a:gdLst/>
                <a:ahLst/>
                <a:cxnLst/>
                <a:rect l="l" t="t" r="r" b="b"/>
                <a:pathLst>
                  <a:path w="18587" h="27554" extrusionOk="0">
                    <a:moveTo>
                      <a:pt x="16016" y="0"/>
                    </a:moveTo>
                    <a:cubicBezTo>
                      <a:pt x="14217" y="0"/>
                      <a:pt x="9621" y="2431"/>
                      <a:pt x="9621" y="2431"/>
                    </a:cubicBezTo>
                    <a:cubicBezTo>
                      <a:pt x="9621" y="2431"/>
                      <a:pt x="6070" y="54"/>
                      <a:pt x="4814" y="54"/>
                    </a:cubicBezTo>
                    <a:cubicBezTo>
                      <a:pt x="4696" y="54"/>
                      <a:pt x="4598" y="75"/>
                      <a:pt x="4525" y="122"/>
                    </a:cubicBezTo>
                    <a:cubicBezTo>
                      <a:pt x="1" y="2979"/>
                      <a:pt x="1025" y="25910"/>
                      <a:pt x="1025" y="25910"/>
                    </a:cubicBezTo>
                    <a:cubicBezTo>
                      <a:pt x="1025" y="25910"/>
                      <a:pt x="4108" y="27554"/>
                      <a:pt x="9847" y="27554"/>
                    </a:cubicBezTo>
                    <a:cubicBezTo>
                      <a:pt x="14872" y="27554"/>
                      <a:pt x="18586" y="26232"/>
                      <a:pt x="18586" y="26232"/>
                    </a:cubicBezTo>
                    <a:cubicBezTo>
                      <a:pt x="18586" y="26232"/>
                      <a:pt x="18563" y="9682"/>
                      <a:pt x="18086" y="5658"/>
                    </a:cubicBezTo>
                    <a:cubicBezTo>
                      <a:pt x="17622" y="1634"/>
                      <a:pt x="16455" y="74"/>
                      <a:pt x="16455" y="74"/>
                    </a:cubicBezTo>
                    <a:cubicBezTo>
                      <a:pt x="16340" y="23"/>
                      <a:pt x="16191" y="0"/>
                      <a:pt x="160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7" name="Google Shape;5177;p41"/>
              <p:cNvSpPr/>
              <p:nvPr/>
            </p:nvSpPr>
            <p:spPr>
              <a:xfrm>
                <a:off x="7713688" y="1740468"/>
                <a:ext cx="108005" cy="123595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07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608" y="1930"/>
                      <a:pt x="1" y="2668"/>
                    </a:cubicBezTo>
                    <a:cubicBezTo>
                      <a:pt x="1" y="2668"/>
                      <a:pt x="632" y="4013"/>
                      <a:pt x="1775" y="4073"/>
                    </a:cubicBezTo>
                    <a:cubicBezTo>
                      <a:pt x="1801" y="4074"/>
                      <a:pt x="1827" y="4075"/>
                      <a:pt x="1853" y="4075"/>
                    </a:cubicBezTo>
                    <a:cubicBezTo>
                      <a:pt x="3115" y="4075"/>
                      <a:pt x="3561" y="2668"/>
                      <a:pt x="3561" y="2668"/>
                    </a:cubicBezTo>
                    <a:cubicBezTo>
                      <a:pt x="3561" y="2668"/>
                      <a:pt x="2858" y="811"/>
                      <a:pt x="3561" y="156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A9C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8" name="Google Shape;5178;p41"/>
              <p:cNvSpPr/>
              <p:nvPr/>
            </p:nvSpPr>
            <p:spPr>
              <a:xfrm>
                <a:off x="7628127" y="1437168"/>
                <a:ext cx="285678" cy="245916"/>
              </a:xfrm>
              <a:custGeom>
                <a:avLst/>
                <a:gdLst/>
                <a:ahLst/>
                <a:cxnLst/>
                <a:rect l="l" t="t" r="r" b="b"/>
                <a:pathLst>
                  <a:path w="9419" h="8108" extrusionOk="0">
                    <a:moveTo>
                      <a:pt x="6786" y="1"/>
                    </a:moveTo>
                    <a:cubicBezTo>
                      <a:pt x="6761" y="1"/>
                      <a:pt x="6738" y="8"/>
                      <a:pt x="6715" y="24"/>
                    </a:cubicBezTo>
                    <a:cubicBezTo>
                      <a:pt x="6406" y="238"/>
                      <a:pt x="7203" y="1024"/>
                      <a:pt x="7203" y="1024"/>
                    </a:cubicBezTo>
                    <a:cubicBezTo>
                      <a:pt x="6297" y="587"/>
                      <a:pt x="5243" y="366"/>
                      <a:pt x="4233" y="366"/>
                    </a:cubicBezTo>
                    <a:cubicBezTo>
                      <a:pt x="2244" y="366"/>
                      <a:pt x="428" y="1223"/>
                      <a:pt x="262" y="2976"/>
                    </a:cubicBezTo>
                    <a:cubicBezTo>
                      <a:pt x="0" y="5631"/>
                      <a:pt x="1298" y="8108"/>
                      <a:pt x="1298" y="8108"/>
                    </a:cubicBezTo>
                    <a:lnTo>
                      <a:pt x="7787" y="7691"/>
                    </a:lnTo>
                    <a:cubicBezTo>
                      <a:pt x="9418" y="2560"/>
                      <a:pt x="7680" y="1595"/>
                      <a:pt x="7680" y="1595"/>
                    </a:cubicBezTo>
                    <a:cubicBezTo>
                      <a:pt x="7680" y="1595"/>
                      <a:pt x="8680" y="1452"/>
                      <a:pt x="8549" y="1190"/>
                    </a:cubicBezTo>
                    <a:cubicBezTo>
                      <a:pt x="8505" y="1107"/>
                      <a:pt x="8382" y="1079"/>
                      <a:pt x="8238" y="1079"/>
                    </a:cubicBezTo>
                    <a:cubicBezTo>
                      <a:pt x="7948" y="1079"/>
                      <a:pt x="7573" y="1190"/>
                      <a:pt x="7573" y="1190"/>
                    </a:cubicBezTo>
                    <a:cubicBezTo>
                      <a:pt x="7573" y="1190"/>
                      <a:pt x="7101" y="1"/>
                      <a:pt x="6786" y="1"/>
                    </a:cubicBezTo>
                    <a:close/>
                  </a:path>
                </a:pathLst>
              </a:custGeom>
              <a:solidFill>
                <a:srgbClr val="FC46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9" name="Google Shape;5179;p41"/>
              <p:cNvSpPr/>
              <p:nvPr/>
            </p:nvSpPr>
            <p:spPr>
              <a:xfrm>
                <a:off x="7625488" y="1623940"/>
                <a:ext cx="48892" cy="6342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091" extrusionOk="0">
                    <a:moveTo>
                      <a:pt x="495" y="0"/>
                    </a:moveTo>
                    <a:cubicBezTo>
                      <a:pt x="313" y="0"/>
                      <a:pt x="155" y="131"/>
                      <a:pt x="111" y="545"/>
                    </a:cubicBezTo>
                    <a:cubicBezTo>
                      <a:pt x="0" y="1549"/>
                      <a:pt x="681" y="2090"/>
                      <a:pt x="1105" y="2090"/>
                    </a:cubicBezTo>
                    <a:cubicBezTo>
                      <a:pt x="1229" y="2090"/>
                      <a:pt x="1331" y="2044"/>
                      <a:pt x="1385" y="1950"/>
                    </a:cubicBezTo>
                    <a:cubicBezTo>
                      <a:pt x="1611" y="1533"/>
                      <a:pt x="1183" y="378"/>
                      <a:pt x="1183" y="378"/>
                    </a:cubicBezTo>
                    <a:cubicBezTo>
                      <a:pt x="1183" y="378"/>
                      <a:pt x="805" y="0"/>
                      <a:pt x="495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0" name="Google Shape;5180;p41"/>
              <p:cNvSpPr/>
              <p:nvPr/>
            </p:nvSpPr>
            <p:spPr>
              <a:xfrm>
                <a:off x="7852720" y="1625942"/>
                <a:ext cx="48892" cy="6357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096" extrusionOk="0">
                    <a:moveTo>
                      <a:pt x="1118" y="0"/>
                    </a:moveTo>
                    <a:cubicBezTo>
                      <a:pt x="808" y="0"/>
                      <a:pt x="430" y="384"/>
                      <a:pt x="430" y="384"/>
                    </a:cubicBezTo>
                    <a:cubicBezTo>
                      <a:pt x="430" y="384"/>
                      <a:pt x="1" y="1539"/>
                      <a:pt x="227" y="1955"/>
                    </a:cubicBezTo>
                    <a:cubicBezTo>
                      <a:pt x="281" y="2049"/>
                      <a:pt x="383" y="2096"/>
                      <a:pt x="507" y="2096"/>
                    </a:cubicBezTo>
                    <a:cubicBezTo>
                      <a:pt x="931" y="2096"/>
                      <a:pt x="1612" y="1555"/>
                      <a:pt x="1501" y="550"/>
                    </a:cubicBezTo>
                    <a:cubicBezTo>
                      <a:pt x="1457" y="132"/>
                      <a:pt x="1299" y="0"/>
                      <a:pt x="1118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1" name="Google Shape;5181;p41"/>
              <p:cNvSpPr/>
              <p:nvPr/>
            </p:nvSpPr>
            <p:spPr>
              <a:xfrm>
                <a:off x="7659185" y="1503954"/>
                <a:ext cx="208731" cy="274123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9038" extrusionOk="0">
                    <a:moveTo>
                      <a:pt x="3489" y="0"/>
                    </a:moveTo>
                    <a:cubicBezTo>
                      <a:pt x="1096" y="0"/>
                      <a:pt x="0" y="1322"/>
                      <a:pt x="0" y="3477"/>
                    </a:cubicBezTo>
                    <a:cubicBezTo>
                      <a:pt x="0" y="7644"/>
                      <a:pt x="1203" y="9037"/>
                      <a:pt x="3334" y="9037"/>
                    </a:cubicBezTo>
                    <a:cubicBezTo>
                      <a:pt x="5537" y="9037"/>
                      <a:pt x="6882" y="7954"/>
                      <a:pt x="6882" y="3477"/>
                    </a:cubicBezTo>
                    <a:cubicBezTo>
                      <a:pt x="6882" y="1322"/>
                      <a:pt x="5882" y="0"/>
                      <a:pt x="3489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2" name="Google Shape;5182;p41"/>
              <p:cNvSpPr/>
              <p:nvPr/>
            </p:nvSpPr>
            <p:spPr>
              <a:xfrm>
                <a:off x="7639682" y="1485635"/>
                <a:ext cx="239789" cy="166390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5486" extrusionOk="0">
                    <a:moveTo>
                      <a:pt x="3693" y="0"/>
                    </a:moveTo>
                    <a:cubicBezTo>
                      <a:pt x="3422" y="0"/>
                      <a:pt x="3136" y="11"/>
                      <a:pt x="2834" y="33"/>
                    </a:cubicBezTo>
                    <a:cubicBezTo>
                      <a:pt x="369" y="211"/>
                      <a:pt x="0" y="2593"/>
                      <a:pt x="95" y="3426"/>
                    </a:cubicBezTo>
                    <a:cubicBezTo>
                      <a:pt x="179" y="4271"/>
                      <a:pt x="881" y="5486"/>
                      <a:pt x="881" y="5486"/>
                    </a:cubicBezTo>
                    <a:cubicBezTo>
                      <a:pt x="667" y="4033"/>
                      <a:pt x="1179" y="1938"/>
                      <a:pt x="1179" y="1938"/>
                    </a:cubicBezTo>
                    <a:lnTo>
                      <a:pt x="2810" y="1378"/>
                    </a:lnTo>
                    <a:lnTo>
                      <a:pt x="2810" y="1378"/>
                    </a:lnTo>
                    <a:cubicBezTo>
                      <a:pt x="2810" y="1378"/>
                      <a:pt x="1786" y="1902"/>
                      <a:pt x="1941" y="2069"/>
                    </a:cubicBezTo>
                    <a:cubicBezTo>
                      <a:pt x="1955" y="2085"/>
                      <a:pt x="1991" y="2093"/>
                      <a:pt x="2045" y="2093"/>
                    </a:cubicBezTo>
                    <a:cubicBezTo>
                      <a:pt x="2563" y="2093"/>
                      <a:pt x="4727" y="1378"/>
                      <a:pt x="4727" y="1378"/>
                    </a:cubicBezTo>
                    <a:lnTo>
                      <a:pt x="4727" y="1378"/>
                    </a:lnTo>
                    <a:cubicBezTo>
                      <a:pt x="4727" y="1378"/>
                      <a:pt x="4036" y="1771"/>
                      <a:pt x="4394" y="1938"/>
                    </a:cubicBezTo>
                    <a:cubicBezTo>
                      <a:pt x="4431" y="1957"/>
                      <a:pt x="4483" y="1966"/>
                      <a:pt x="4545" y="1966"/>
                    </a:cubicBezTo>
                    <a:cubicBezTo>
                      <a:pt x="5065" y="1966"/>
                      <a:pt x="6334" y="1378"/>
                      <a:pt x="6334" y="1378"/>
                    </a:cubicBezTo>
                    <a:cubicBezTo>
                      <a:pt x="7239" y="3164"/>
                      <a:pt x="7299" y="5486"/>
                      <a:pt x="7299" y="5486"/>
                    </a:cubicBezTo>
                    <a:cubicBezTo>
                      <a:pt x="7835" y="4069"/>
                      <a:pt x="7906" y="2676"/>
                      <a:pt x="7299" y="1545"/>
                    </a:cubicBezTo>
                    <a:cubicBezTo>
                      <a:pt x="6756" y="553"/>
                      <a:pt x="5626" y="0"/>
                      <a:pt x="3693" y="0"/>
                    </a:cubicBezTo>
                    <a:close/>
                  </a:path>
                </a:pathLst>
              </a:custGeom>
              <a:solidFill>
                <a:srgbClr val="FC46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3" name="Google Shape;5183;p41"/>
              <p:cNvSpPr/>
              <p:nvPr/>
            </p:nvSpPr>
            <p:spPr>
              <a:xfrm>
                <a:off x="7843348" y="1727395"/>
                <a:ext cx="265448" cy="717729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23664" extrusionOk="0">
                    <a:moveTo>
                      <a:pt x="4617" y="0"/>
                    </a:moveTo>
                    <a:cubicBezTo>
                      <a:pt x="4121" y="0"/>
                      <a:pt x="2696" y="189"/>
                      <a:pt x="0" y="1908"/>
                    </a:cubicBezTo>
                    <a:cubicBezTo>
                      <a:pt x="0" y="1908"/>
                      <a:pt x="3858" y="13886"/>
                      <a:pt x="4227" y="23637"/>
                    </a:cubicBezTo>
                    <a:cubicBezTo>
                      <a:pt x="4227" y="23637"/>
                      <a:pt x="4324" y="23664"/>
                      <a:pt x="4495" y="23664"/>
                    </a:cubicBezTo>
                    <a:cubicBezTo>
                      <a:pt x="4972" y="23664"/>
                      <a:pt x="6031" y="23457"/>
                      <a:pt x="7180" y="21887"/>
                    </a:cubicBezTo>
                    <a:cubicBezTo>
                      <a:pt x="8751" y="19744"/>
                      <a:pt x="7823" y="2837"/>
                      <a:pt x="4822" y="15"/>
                    </a:cubicBezTo>
                    <a:cubicBezTo>
                      <a:pt x="4822" y="15"/>
                      <a:pt x="4756" y="0"/>
                      <a:pt x="4617" y="0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4" name="Google Shape;5184;p41"/>
              <p:cNvSpPr/>
              <p:nvPr/>
            </p:nvSpPr>
            <p:spPr>
              <a:xfrm>
                <a:off x="7831793" y="1751902"/>
                <a:ext cx="51652" cy="9693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3196" extrusionOk="0">
                    <a:moveTo>
                      <a:pt x="895" y="1"/>
                    </a:moveTo>
                    <a:cubicBezTo>
                      <a:pt x="482" y="1"/>
                      <a:pt x="0" y="493"/>
                      <a:pt x="0" y="493"/>
                    </a:cubicBezTo>
                    <a:cubicBezTo>
                      <a:pt x="0" y="493"/>
                      <a:pt x="441" y="2291"/>
                      <a:pt x="1012" y="3196"/>
                    </a:cubicBezTo>
                    <a:cubicBezTo>
                      <a:pt x="1012" y="3196"/>
                      <a:pt x="1703" y="1588"/>
                      <a:pt x="1393" y="493"/>
                    </a:cubicBezTo>
                    <a:cubicBezTo>
                      <a:pt x="1290" y="124"/>
                      <a:pt x="1101" y="1"/>
                      <a:pt x="895" y="1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5" name="Google Shape;5185;p41"/>
              <p:cNvSpPr/>
              <p:nvPr/>
            </p:nvSpPr>
            <p:spPr>
              <a:xfrm>
                <a:off x="6985343" y="1346147"/>
                <a:ext cx="642086" cy="633048"/>
              </a:xfrm>
              <a:custGeom>
                <a:avLst/>
                <a:gdLst/>
                <a:ahLst/>
                <a:cxnLst/>
                <a:rect l="l" t="t" r="r" b="b"/>
                <a:pathLst>
                  <a:path w="21170" h="20872" extrusionOk="0">
                    <a:moveTo>
                      <a:pt x="1667" y="0"/>
                    </a:moveTo>
                    <a:cubicBezTo>
                      <a:pt x="1667" y="0"/>
                      <a:pt x="107" y="881"/>
                      <a:pt x="0" y="2715"/>
                    </a:cubicBezTo>
                    <a:cubicBezTo>
                      <a:pt x="0" y="2715"/>
                      <a:pt x="3893" y="10704"/>
                      <a:pt x="6060" y="13145"/>
                    </a:cubicBezTo>
                    <a:cubicBezTo>
                      <a:pt x="8215" y="15586"/>
                      <a:pt x="19181" y="20872"/>
                      <a:pt x="19181" y="20872"/>
                    </a:cubicBezTo>
                    <a:lnTo>
                      <a:pt x="21169" y="13609"/>
                    </a:lnTo>
                    <a:cubicBezTo>
                      <a:pt x="18324" y="12383"/>
                      <a:pt x="9120" y="9132"/>
                      <a:pt x="9120" y="9132"/>
                    </a:cubicBezTo>
                    <a:cubicBezTo>
                      <a:pt x="9120" y="9132"/>
                      <a:pt x="2929" y="1155"/>
                      <a:pt x="1667" y="0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6" name="Google Shape;5186;p41"/>
              <p:cNvSpPr/>
              <p:nvPr/>
            </p:nvSpPr>
            <p:spPr>
              <a:xfrm>
                <a:off x="7429859" y="1727395"/>
                <a:ext cx="265448" cy="717729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23664" extrusionOk="0">
                    <a:moveTo>
                      <a:pt x="4145" y="0"/>
                    </a:moveTo>
                    <a:cubicBezTo>
                      <a:pt x="4007" y="0"/>
                      <a:pt x="3942" y="15"/>
                      <a:pt x="3942" y="15"/>
                    </a:cubicBezTo>
                    <a:cubicBezTo>
                      <a:pt x="929" y="2837"/>
                      <a:pt x="1" y="19744"/>
                      <a:pt x="1572" y="21887"/>
                    </a:cubicBezTo>
                    <a:cubicBezTo>
                      <a:pt x="2721" y="23457"/>
                      <a:pt x="3780" y="23664"/>
                      <a:pt x="4258" y="23664"/>
                    </a:cubicBezTo>
                    <a:cubicBezTo>
                      <a:pt x="4428" y="23664"/>
                      <a:pt x="4525" y="23637"/>
                      <a:pt x="4525" y="23637"/>
                    </a:cubicBezTo>
                    <a:cubicBezTo>
                      <a:pt x="4894" y="13886"/>
                      <a:pt x="8752" y="1908"/>
                      <a:pt x="8752" y="1908"/>
                    </a:cubicBezTo>
                    <a:cubicBezTo>
                      <a:pt x="6057" y="189"/>
                      <a:pt x="4638" y="0"/>
                      <a:pt x="4145" y="0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7" name="Google Shape;5187;p41"/>
              <p:cNvSpPr/>
              <p:nvPr/>
            </p:nvSpPr>
            <p:spPr>
              <a:xfrm>
                <a:off x="7655211" y="1751902"/>
                <a:ext cx="51652" cy="9693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3196" extrusionOk="0">
                    <a:moveTo>
                      <a:pt x="808" y="1"/>
                    </a:moveTo>
                    <a:cubicBezTo>
                      <a:pt x="602" y="1"/>
                      <a:pt x="413" y="124"/>
                      <a:pt x="310" y="493"/>
                    </a:cubicBezTo>
                    <a:cubicBezTo>
                      <a:pt x="0" y="1588"/>
                      <a:pt x="691" y="3196"/>
                      <a:pt x="691" y="3196"/>
                    </a:cubicBezTo>
                    <a:cubicBezTo>
                      <a:pt x="1262" y="2291"/>
                      <a:pt x="1703" y="493"/>
                      <a:pt x="1703" y="493"/>
                    </a:cubicBezTo>
                    <a:cubicBezTo>
                      <a:pt x="1703" y="493"/>
                      <a:pt x="1221" y="1"/>
                      <a:pt x="808" y="1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88" name="Google Shape;5188;p41"/>
          <p:cNvSpPr txBox="1">
            <a:spLocks noGrp="1"/>
          </p:cNvSpPr>
          <p:nvPr>
            <p:ph type="title" idx="4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Przykłady danych osobowych</a:t>
            </a:r>
            <a:endParaRPr dirty="0"/>
          </a:p>
        </p:txBody>
      </p:sp>
      <p:sp>
        <p:nvSpPr>
          <p:cNvPr id="5190" name="Google Shape;5190;p41"/>
          <p:cNvSpPr txBox="1">
            <a:spLocks noGrp="1"/>
          </p:cNvSpPr>
          <p:nvPr>
            <p:ph type="subTitle" idx="1"/>
          </p:nvPr>
        </p:nvSpPr>
        <p:spPr>
          <a:xfrm>
            <a:off x="1879884" y="1524383"/>
            <a:ext cx="2158200" cy="21580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050" dirty="0">
                <a:latin typeface="Roboto Condensed" pitchFamily="2" charset="0"/>
                <a:ea typeface="Roboto Condensed" pitchFamily="2" charset="0"/>
              </a:rPr>
              <a:t>Imię i nazwisko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050" dirty="0">
                <a:latin typeface="Roboto Condensed" pitchFamily="2" charset="0"/>
                <a:ea typeface="Roboto Condensed" pitchFamily="2" charset="0"/>
              </a:rPr>
              <a:t>Numer PESEL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050" dirty="0">
                <a:latin typeface="Roboto Condensed" pitchFamily="2" charset="0"/>
                <a:ea typeface="Roboto Condensed" pitchFamily="2" charset="0"/>
              </a:rPr>
              <a:t>Adres mailowy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050" dirty="0">
                <a:latin typeface="Roboto Condensed" pitchFamily="2" charset="0"/>
                <a:ea typeface="Roboto Condensed" pitchFamily="2" charset="0"/>
              </a:rPr>
              <a:t>Wizerunek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050" dirty="0">
                <a:latin typeface="Roboto Condensed" pitchFamily="2" charset="0"/>
                <a:ea typeface="Roboto Condensed" pitchFamily="2" charset="0"/>
              </a:rPr>
              <a:t>Numer telefonu</a:t>
            </a:r>
          </a:p>
        </p:txBody>
      </p:sp>
      <p:sp>
        <p:nvSpPr>
          <p:cNvPr id="5191" name="Google Shape;5191;p41"/>
          <p:cNvSpPr txBox="1">
            <a:spLocks noGrp="1"/>
          </p:cNvSpPr>
          <p:nvPr>
            <p:ph type="title" idx="2"/>
          </p:nvPr>
        </p:nvSpPr>
        <p:spPr>
          <a:xfrm>
            <a:off x="4601730" y="1035483"/>
            <a:ext cx="24801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NGO</a:t>
            </a:r>
            <a:endParaRPr dirty="0"/>
          </a:p>
        </p:txBody>
      </p:sp>
      <p:sp>
        <p:nvSpPr>
          <p:cNvPr id="5192" name="Google Shape;5192;p41"/>
          <p:cNvSpPr txBox="1">
            <a:spLocks noGrp="1"/>
          </p:cNvSpPr>
          <p:nvPr>
            <p:ph type="subTitle" idx="3"/>
          </p:nvPr>
        </p:nvSpPr>
        <p:spPr>
          <a:xfrm>
            <a:off x="4851910" y="1668064"/>
            <a:ext cx="2158200" cy="20995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050" dirty="0">
                <a:latin typeface="Roboto Condensed" pitchFamily="2" charset="0"/>
                <a:ea typeface="Roboto Condensed" pitchFamily="2" charset="0"/>
              </a:rPr>
              <a:t>Imiona i nazwiska członków organizacji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050" dirty="0">
                <a:latin typeface="Roboto Condensed" pitchFamily="2" charset="0"/>
                <a:ea typeface="Roboto Condensed" pitchFamily="2" charset="0"/>
              </a:rPr>
              <a:t>Numery rachunków bankowych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050" dirty="0">
                <a:latin typeface="Roboto Condensed" pitchFamily="2" charset="0"/>
                <a:ea typeface="Roboto Condensed" pitchFamily="2" charset="0"/>
              </a:rPr>
              <a:t>Adresy mailowe sympatyków</a:t>
            </a:r>
          </a:p>
          <a:p>
            <a:pPr marL="285750" lvl="0" indent="-285750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050" dirty="0">
                <a:latin typeface="Roboto Condensed" pitchFamily="2" charset="0"/>
                <a:ea typeface="Roboto Condensed" pitchFamily="2" charset="0"/>
              </a:rPr>
              <a:t>Zdjęcia koordynatorów projektu na stronie</a:t>
            </a:r>
          </a:p>
          <a:p>
            <a:pPr marL="285750" lvl="0" indent="-285750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050" dirty="0">
                <a:latin typeface="Roboto Condensed" pitchFamily="2" charset="0"/>
                <a:ea typeface="Roboto Condensed" pitchFamily="2" charset="0"/>
              </a:rPr>
              <a:t>Adresy mailowe podane do </a:t>
            </a:r>
            <a:r>
              <a:rPr lang="pl-PL" sz="1050" dirty="0" err="1">
                <a:latin typeface="Roboto Condensed" pitchFamily="2" charset="0"/>
                <a:ea typeface="Roboto Condensed" pitchFamily="2" charset="0"/>
              </a:rPr>
              <a:t>newslettera</a:t>
            </a:r>
            <a:endParaRPr lang="pl-PL" sz="1050" dirty="0">
              <a:latin typeface="Roboto Condensed" pitchFamily="2" charset="0"/>
              <a:ea typeface="Roboto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548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7107F334-7A7B-4884-A3C8-E54E6CF9B9B7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642099" y="162932"/>
            <a:ext cx="4697163" cy="726900"/>
          </a:xfrm>
        </p:spPr>
        <p:txBody>
          <a:bodyPr/>
          <a:lstStyle/>
          <a:p>
            <a:r>
              <a:rPr lang="pl-PL" sz="2800" dirty="0"/>
              <a:t>Dane osobowe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D01E3F5-356B-5D4C-B542-0C307D0B51FE}"/>
              </a:ext>
            </a:extLst>
          </p:cNvPr>
          <p:cNvSpPr txBox="1"/>
          <p:nvPr/>
        </p:nvSpPr>
        <p:spPr>
          <a:xfrm>
            <a:off x="826167" y="1648420"/>
            <a:ext cx="627246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800" b="1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Dane zwykłe </a:t>
            </a:r>
            <a:r>
              <a:rPr lang="pl-PL" sz="1800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– Są to </a:t>
            </a:r>
            <a:r>
              <a:rPr lang="pl-PL" sz="1800" b="1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wszystkie</a:t>
            </a:r>
            <a:r>
              <a:rPr lang="pl-PL" sz="1800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 dane osobowe, które </a:t>
            </a:r>
            <a:r>
              <a:rPr lang="pl-PL" sz="1800" b="1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nie należą do szczególnych kategorii danych</a:t>
            </a:r>
            <a:r>
              <a:rPr lang="pl-PL" sz="1800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 (danych wrażliwych). Ich przetwarzanie oparte jest na zwykłych zasadach. (np. imię i nazwisko, numer telefonu, numer PESEL, adres mailowy)</a:t>
            </a:r>
          </a:p>
          <a:p>
            <a:pPr algn="just"/>
            <a:endParaRPr lang="pl-PL" sz="1800" dirty="0">
              <a:latin typeface="Roboto Condensed" pitchFamily="2" charset="0"/>
              <a:ea typeface="Roboto Condensed" pitchFamily="2" charset="0"/>
              <a:sym typeface="Wingdings" pitchFamily="2" charset="2"/>
            </a:endParaRPr>
          </a:p>
          <a:p>
            <a:pPr algn="just"/>
            <a:endParaRPr lang="pl-PL" sz="1800" dirty="0">
              <a:latin typeface="Roboto Condensed" pitchFamily="2" charset="0"/>
              <a:ea typeface="Roboto Condensed" pitchFamily="2" charset="0"/>
              <a:sym typeface="Wingdings" pitchFamily="2" charset="2"/>
            </a:endParaRPr>
          </a:p>
          <a:p>
            <a:pPr algn="just"/>
            <a:endParaRPr lang="pl-PL" sz="1800" dirty="0">
              <a:latin typeface="Roboto Condensed" pitchFamily="2" charset="0"/>
              <a:ea typeface="Roboto Condensed" pitchFamily="2" charset="0"/>
              <a:sym typeface="Wingdings" pitchFamily="2" charset="2"/>
            </a:endParaRPr>
          </a:p>
          <a:p>
            <a:pPr algn="just"/>
            <a:endParaRPr lang="pl-PL" sz="1800" dirty="0">
              <a:latin typeface="Roboto Condensed" pitchFamily="2" charset="0"/>
              <a:ea typeface="Roboto Condensed" pitchFamily="2" charset="0"/>
              <a:sym typeface="Wingdings" pitchFamily="2" charset="2"/>
            </a:endParaRPr>
          </a:p>
          <a:p>
            <a:pPr algn="just"/>
            <a:endParaRPr lang="pl-PL" sz="1800" dirty="0">
              <a:latin typeface="Roboto Condensed" pitchFamily="2" charset="0"/>
              <a:ea typeface="Roboto Condensed" pitchFamily="2" charset="0"/>
              <a:sym typeface="Wingdings" pitchFamily="2" charset="2"/>
            </a:endParaRPr>
          </a:p>
          <a:p>
            <a:endParaRPr lang="pl-PL" dirty="0"/>
          </a:p>
          <a:p>
            <a:endParaRPr lang="pl-PL" dirty="0"/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004908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7107F334-7A7B-4884-A3C8-E54E6CF9B9B7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642099" y="162932"/>
            <a:ext cx="4697163" cy="726900"/>
          </a:xfrm>
        </p:spPr>
        <p:txBody>
          <a:bodyPr/>
          <a:lstStyle/>
          <a:p>
            <a:r>
              <a:rPr lang="pl-PL" sz="2800" dirty="0"/>
              <a:t>Dane wrażliwe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D01E3F5-356B-5D4C-B542-0C307D0B51FE}"/>
              </a:ext>
            </a:extLst>
          </p:cNvPr>
          <p:cNvSpPr txBox="1"/>
          <p:nvPr/>
        </p:nvSpPr>
        <p:spPr>
          <a:xfrm>
            <a:off x="753978" y="1290268"/>
            <a:ext cx="62724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Dane szczególnych kategorii </a:t>
            </a:r>
            <a:r>
              <a:rPr lang="pl-PL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(zwane dalej danymi wrażliwymi) – RODO przewiduje zamknięty katalog szczególnych kategorii danych, </a:t>
            </a:r>
            <a:r>
              <a:rPr lang="pl-PL" b="1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których przetwarzanie jest zabronione</a:t>
            </a:r>
            <a:r>
              <a:rPr lang="pl-PL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 poza sytuacjami wymienionymi w unijnym rozporządzeniu. Należą do nich: </a:t>
            </a:r>
          </a:p>
          <a:p>
            <a:pPr algn="just"/>
            <a:endParaRPr lang="pl-PL" dirty="0">
              <a:latin typeface="Roboto Condensed" pitchFamily="2" charset="0"/>
              <a:ea typeface="Roboto Condensed" pitchFamily="2" charset="0"/>
              <a:sym typeface="Wingdings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Pochodzenie rasowe lub etniczne;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Poglądy polityczne;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Przekonania religijne lub światopoglądowe;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Przynależność do związków zawodowych;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Przetwarzanie danych genetycznych;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Przetwarzanie danych biometrycznych w celu jednoznacznej identyfikacji osoby fizycznej;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Przetwarzanie danych dotyczących zdrowia;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Przetwarzanie danych dotyczących seksualności lub orientacji seksualnej osoby fizycznej.</a:t>
            </a:r>
          </a:p>
          <a:p>
            <a:pPr algn="just"/>
            <a:endParaRPr lang="pl-PL" dirty="0">
              <a:latin typeface="Roboto Condensed" pitchFamily="2" charset="0"/>
              <a:ea typeface="Roboto Condensed" pitchFamily="2" charset="0"/>
              <a:sym typeface="Wingdings" pitchFamily="2" charset="2"/>
            </a:endParaRPr>
          </a:p>
          <a:p>
            <a:pPr algn="just"/>
            <a:endParaRPr lang="pl-PL" dirty="0">
              <a:latin typeface="Roboto Condensed" pitchFamily="2" charset="0"/>
              <a:ea typeface="Roboto Condensed" pitchFamily="2" charset="0"/>
              <a:sym typeface="Wingdings" pitchFamily="2" charset="2"/>
            </a:endParaRPr>
          </a:p>
          <a:p>
            <a:pPr algn="just"/>
            <a:r>
              <a:rPr lang="pl-PL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(art. 9 ust. 1 RODO)</a:t>
            </a: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816322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1"/>
          <p:cNvSpPr txBox="1">
            <a:spLocks noGrp="1"/>
          </p:cNvSpPr>
          <p:nvPr>
            <p:ph type="body" idx="1"/>
          </p:nvPr>
        </p:nvSpPr>
        <p:spPr>
          <a:xfrm>
            <a:off x="872288" y="383417"/>
            <a:ext cx="4498200" cy="15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pl-PL" b="1" dirty="0">
                <a:latin typeface="Roboto Condensed" pitchFamily="2" charset="0"/>
                <a:ea typeface="Roboto Condensed" pitchFamily="2" charset="0"/>
              </a:rPr>
              <a:t>RODO co do zasady zabrania przetwarzania danych wrażliwych!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pl-PL" dirty="0">
              <a:latin typeface="Roboto Condensed" pitchFamily="2" charset="0"/>
              <a:ea typeface="Roboto Condensed" pitchFamily="2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pl-PL" dirty="0">
                <a:latin typeface="Roboto Condensed" pitchFamily="2" charset="0"/>
                <a:ea typeface="Roboto Condensed" pitchFamily="2" charset="0"/>
              </a:rPr>
              <a:t>Chyba że, wystąpi jeden z warunków określonych w art. 9 ust. 2 RODO: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dirty="0">
              <a:latin typeface="Roboto Condensed" pitchFamily="2" charset="0"/>
              <a:ea typeface="Roboto Condensed" pitchFamily="2" charset="0"/>
            </a:endParaRPr>
          </a:p>
        </p:txBody>
      </p:sp>
      <p:grpSp>
        <p:nvGrpSpPr>
          <p:cNvPr id="577" name="Google Shape;577;p31"/>
          <p:cNvGrpSpPr/>
          <p:nvPr/>
        </p:nvGrpSpPr>
        <p:grpSpPr>
          <a:xfrm flipH="1">
            <a:off x="5370488" y="2564249"/>
            <a:ext cx="3061175" cy="2043755"/>
            <a:chOff x="1199550" y="1331250"/>
            <a:chExt cx="4910450" cy="3278400"/>
          </a:xfrm>
        </p:grpSpPr>
        <p:sp>
          <p:nvSpPr>
            <p:cNvPr id="578" name="Google Shape;578;p31"/>
            <p:cNvSpPr/>
            <p:nvPr/>
          </p:nvSpPr>
          <p:spPr>
            <a:xfrm>
              <a:off x="2614300" y="3929775"/>
              <a:ext cx="1458550" cy="645650"/>
            </a:xfrm>
            <a:custGeom>
              <a:avLst/>
              <a:gdLst/>
              <a:ahLst/>
              <a:cxnLst/>
              <a:rect l="l" t="t" r="r" b="b"/>
              <a:pathLst>
                <a:path w="58342" h="25826" extrusionOk="0">
                  <a:moveTo>
                    <a:pt x="6073" y="1"/>
                  </a:moveTo>
                  <a:cubicBezTo>
                    <a:pt x="4215" y="1"/>
                    <a:pt x="2465" y="394"/>
                    <a:pt x="870" y="1096"/>
                  </a:cubicBezTo>
                  <a:cubicBezTo>
                    <a:pt x="834" y="1108"/>
                    <a:pt x="810" y="1120"/>
                    <a:pt x="775" y="1144"/>
                  </a:cubicBezTo>
                  <a:cubicBezTo>
                    <a:pt x="513" y="1251"/>
                    <a:pt x="251" y="1382"/>
                    <a:pt x="1" y="1513"/>
                  </a:cubicBezTo>
                  <a:lnTo>
                    <a:pt x="1" y="24313"/>
                  </a:lnTo>
                  <a:cubicBezTo>
                    <a:pt x="239" y="24444"/>
                    <a:pt x="489" y="24563"/>
                    <a:pt x="739" y="24670"/>
                  </a:cubicBezTo>
                  <a:cubicBezTo>
                    <a:pt x="786" y="24694"/>
                    <a:pt x="822" y="24718"/>
                    <a:pt x="870" y="24730"/>
                  </a:cubicBezTo>
                  <a:cubicBezTo>
                    <a:pt x="2358" y="25397"/>
                    <a:pt x="4013" y="25778"/>
                    <a:pt x="5739" y="25813"/>
                  </a:cubicBezTo>
                  <a:cubicBezTo>
                    <a:pt x="5847" y="25825"/>
                    <a:pt x="5954" y="25825"/>
                    <a:pt x="6073" y="25825"/>
                  </a:cubicBezTo>
                  <a:lnTo>
                    <a:pt x="58341" y="25825"/>
                  </a:lnTo>
                  <a:lnTo>
                    <a:pt x="58341" y="24670"/>
                  </a:lnTo>
                  <a:lnTo>
                    <a:pt x="870" y="24670"/>
                  </a:lnTo>
                  <a:lnTo>
                    <a:pt x="870" y="1144"/>
                  </a:lnTo>
                  <a:lnTo>
                    <a:pt x="58341" y="1144"/>
                  </a:lnTo>
                  <a:lnTo>
                    <a:pt x="58341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1"/>
            <p:cNvSpPr/>
            <p:nvPr/>
          </p:nvSpPr>
          <p:spPr>
            <a:xfrm>
              <a:off x="1199550" y="3929775"/>
              <a:ext cx="2919425" cy="645650"/>
            </a:xfrm>
            <a:custGeom>
              <a:avLst/>
              <a:gdLst/>
              <a:ahLst/>
              <a:cxnLst/>
              <a:rect l="l" t="t" r="r" b="b"/>
              <a:pathLst>
                <a:path w="116777" h="25826" extrusionOk="0">
                  <a:moveTo>
                    <a:pt x="56591" y="1513"/>
                  </a:moveTo>
                  <a:lnTo>
                    <a:pt x="56591" y="24313"/>
                  </a:lnTo>
                  <a:cubicBezTo>
                    <a:pt x="55460" y="23706"/>
                    <a:pt x="54436" y="22944"/>
                    <a:pt x="53531" y="22051"/>
                  </a:cubicBezTo>
                  <a:cubicBezTo>
                    <a:pt x="51197" y="19705"/>
                    <a:pt x="49756" y="16479"/>
                    <a:pt x="49756" y="12919"/>
                  </a:cubicBezTo>
                  <a:cubicBezTo>
                    <a:pt x="49756" y="12871"/>
                    <a:pt x="49756" y="12824"/>
                    <a:pt x="49756" y="12776"/>
                  </a:cubicBezTo>
                  <a:cubicBezTo>
                    <a:pt x="49804" y="7895"/>
                    <a:pt x="52554" y="3668"/>
                    <a:pt x="56591" y="1513"/>
                  </a:cubicBezTo>
                  <a:close/>
                  <a:moveTo>
                    <a:pt x="12907" y="1"/>
                  </a:moveTo>
                  <a:cubicBezTo>
                    <a:pt x="5834" y="1"/>
                    <a:pt x="72" y="5716"/>
                    <a:pt x="0" y="12776"/>
                  </a:cubicBezTo>
                  <a:cubicBezTo>
                    <a:pt x="0" y="12824"/>
                    <a:pt x="0" y="12871"/>
                    <a:pt x="0" y="12919"/>
                  </a:cubicBezTo>
                  <a:cubicBezTo>
                    <a:pt x="0" y="16479"/>
                    <a:pt x="1441" y="19705"/>
                    <a:pt x="3774" y="22051"/>
                  </a:cubicBezTo>
                  <a:cubicBezTo>
                    <a:pt x="6120" y="24385"/>
                    <a:pt x="9347" y="25825"/>
                    <a:pt x="12907" y="25825"/>
                  </a:cubicBezTo>
                  <a:lnTo>
                    <a:pt x="116777" y="25825"/>
                  </a:lnTo>
                  <a:lnTo>
                    <a:pt x="116777" y="24670"/>
                  </a:lnTo>
                  <a:lnTo>
                    <a:pt x="57460" y="24670"/>
                  </a:lnTo>
                  <a:lnTo>
                    <a:pt x="57460" y="1144"/>
                  </a:lnTo>
                  <a:lnTo>
                    <a:pt x="116777" y="1144"/>
                  </a:lnTo>
                  <a:lnTo>
                    <a:pt x="116777" y="1"/>
                  </a:ln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1199550" y="4249175"/>
              <a:ext cx="2919425" cy="326250"/>
            </a:xfrm>
            <a:custGeom>
              <a:avLst/>
              <a:gdLst/>
              <a:ahLst/>
              <a:cxnLst/>
              <a:rect l="l" t="t" r="r" b="b"/>
              <a:pathLst>
                <a:path w="116777" h="13050" extrusionOk="0">
                  <a:moveTo>
                    <a:pt x="0" y="0"/>
                  </a:moveTo>
                  <a:cubicBezTo>
                    <a:pt x="0" y="48"/>
                    <a:pt x="0" y="95"/>
                    <a:pt x="0" y="143"/>
                  </a:cubicBezTo>
                  <a:cubicBezTo>
                    <a:pt x="0" y="3703"/>
                    <a:pt x="1441" y="6929"/>
                    <a:pt x="3774" y="9275"/>
                  </a:cubicBezTo>
                  <a:cubicBezTo>
                    <a:pt x="6120" y="11609"/>
                    <a:pt x="9347" y="13049"/>
                    <a:pt x="12907" y="13049"/>
                  </a:cubicBezTo>
                  <a:lnTo>
                    <a:pt x="116777" y="13049"/>
                  </a:lnTo>
                  <a:lnTo>
                    <a:pt x="116777" y="11894"/>
                  </a:lnTo>
                  <a:lnTo>
                    <a:pt x="114931" y="11894"/>
                  </a:lnTo>
                  <a:lnTo>
                    <a:pt x="114931" y="0"/>
                  </a:ln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2636025" y="3958350"/>
              <a:ext cx="1436825" cy="588200"/>
            </a:xfrm>
            <a:custGeom>
              <a:avLst/>
              <a:gdLst/>
              <a:ahLst/>
              <a:cxnLst/>
              <a:rect l="l" t="t" r="r" b="b"/>
              <a:pathLst>
                <a:path w="57473" h="23528" extrusionOk="0">
                  <a:moveTo>
                    <a:pt x="1" y="1"/>
                  </a:moveTo>
                  <a:lnTo>
                    <a:pt x="1" y="23527"/>
                  </a:lnTo>
                  <a:lnTo>
                    <a:pt x="57472" y="23527"/>
                  </a:lnTo>
                  <a:lnTo>
                    <a:pt x="57472" y="1"/>
                  </a:lnTo>
                  <a:close/>
                </a:path>
              </a:pathLst>
            </a:custGeom>
            <a:solidFill>
              <a:srgbClr val="EAE6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2636025" y="4503950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1"/>
                  </a:moveTo>
                  <a:lnTo>
                    <a:pt x="1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2636025" y="4457525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0"/>
                  </a:moveTo>
                  <a:lnTo>
                    <a:pt x="1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1"/>
            <p:cNvSpPr/>
            <p:nvPr/>
          </p:nvSpPr>
          <p:spPr>
            <a:xfrm>
              <a:off x="2636025" y="4411375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1"/>
                  </a:moveTo>
                  <a:lnTo>
                    <a:pt x="1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2636025" y="4364950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1"/>
                  </a:moveTo>
                  <a:lnTo>
                    <a:pt x="1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1"/>
            <p:cNvSpPr/>
            <p:nvPr/>
          </p:nvSpPr>
          <p:spPr>
            <a:xfrm>
              <a:off x="2636025" y="4318525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0"/>
                  </a:moveTo>
                  <a:lnTo>
                    <a:pt x="1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1"/>
            <p:cNvSpPr/>
            <p:nvPr/>
          </p:nvSpPr>
          <p:spPr>
            <a:xfrm>
              <a:off x="2636025" y="4272075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1"/>
                  </a:moveTo>
                  <a:lnTo>
                    <a:pt x="1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2636025" y="4225950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0"/>
                  </a:moveTo>
                  <a:lnTo>
                    <a:pt x="1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2636025" y="4179525"/>
              <a:ext cx="1436525" cy="0"/>
            </a:xfrm>
            <a:custGeom>
              <a:avLst/>
              <a:gdLst/>
              <a:ahLst/>
              <a:cxnLst/>
              <a:rect l="l" t="t" r="r" b="b"/>
              <a:pathLst>
                <a:path w="57461" fill="none" extrusionOk="0">
                  <a:moveTo>
                    <a:pt x="57460" y="0"/>
                  </a:moveTo>
                  <a:lnTo>
                    <a:pt x="1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1"/>
            <p:cNvSpPr/>
            <p:nvPr/>
          </p:nvSpPr>
          <p:spPr>
            <a:xfrm>
              <a:off x="2636025" y="4133075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1"/>
                  </a:moveTo>
                  <a:lnTo>
                    <a:pt x="1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2636025" y="4086650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0"/>
                  </a:moveTo>
                  <a:lnTo>
                    <a:pt x="1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1"/>
            <p:cNvSpPr/>
            <p:nvPr/>
          </p:nvSpPr>
          <p:spPr>
            <a:xfrm>
              <a:off x="2636025" y="4040500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1"/>
                  </a:moveTo>
                  <a:lnTo>
                    <a:pt x="1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1"/>
            <p:cNvSpPr/>
            <p:nvPr/>
          </p:nvSpPr>
          <p:spPr>
            <a:xfrm>
              <a:off x="2636025" y="3994075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0"/>
                  </a:moveTo>
                  <a:lnTo>
                    <a:pt x="1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1"/>
            <p:cNvSpPr/>
            <p:nvPr/>
          </p:nvSpPr>
          <p:spPr>
            <a:xfrm>
              <a:off x="2443450" y="3967575"/>
              <a:ext cx="170875" cy="570050"/>
            </a:xfrm>
            <a:custGeom>
              <a:avLst/>
              <a:gdLst/>
              <a:ahLst/>
              <a:cxnLst/>
              <a:rect l="l" t="t" r="r" b="b"/>
              <a:pathLst>
                <a:path w="6835" h="22802" extrusionOk="0">
                  <a:moveTo>
                    <a:pt x="6835" y="1"/>
                  </a:moveTo>
                  <a:cubicBezTo>
                    <a:pt x="2763" y="2180"/>
                    <a:pt x="0" y="6466"/>
                    <a:pt x="0" y="11407"/>
                  </a:cubicBezTo>
                  <a:cubicBezTo>
                    <a:pt x="0" y="14967"/>
                    <a:pt x="1441" y="18193"/>
                    <a:pt x="3775" y="20539"/>
                  </a:cubicBezTo>
                  <a:cubicBezTo>
                    <a:pt x="4680" y="21432"/>
                    <a:pt x="5704" y="22194"/>
                    <a:pt x="6835" y="22801"/>
                  </a:cubicBezTo>
                  <a:lnTo>
                    <a:pt x="6835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1"/>
            <p:cNvSpPr/>
            <p:nvPr/>
          </p:nvSpPr>
          <p:spPr>
            <a:xfrm>
              <a:off x="1283175" y="3929775"/>
              <a:ext cx="412000" cy="645650"/>
            </a:xfrm>
            <a:custGeom>
              <a:avLst/>
              <a:gdLst/>
              <a:ahLst/>
              <a:cxnLst/>
              <a:rect l="l" t="t" r="r" b="b"/>
              <a:pathLst>
                <a:path w="16480" h="25826" extrusionOk="0">
                  <a:moveTo>
                    <a:pt x="12907" y="1"/>
                  </a:moveTo>
                  <a:cubicBezTo>
                    <a:pt x="5775" y="1"/>
                    <a:pt x="1" y="5787"/>
                    <a:pt x="1" y="12919"/>
                  </a:cubicBezTo>
                  <a:cubicBezTo>
                    <a:pt x="1" y="16479"/>
                    <a:pt x="1442" y="19705"/>
                    <a:pt x="3775" y="22039"/>
                  </a:cubicBezTo>
                  <a:cubicBezTo>
                    <a:pt x="6121" y="24385"/>
                    <a:pt x="9347" y="25825"/>
                    <a:pt x="12907" y="25825"/>
                  </a:cubicBezTo>
                  <a:lnTo>
                    <a:pt x="16479" y="25825"/>
                  </a:lnTo>
                  <a:cubicBezTo>
                    <a:pt x="16479" y="25825"/>
                    <a:pt x="16479" y="25825"/>
                    <a:pt x="16479" y="25813"/>
                  </a:cubicBezTo>
                  <a:cubicBezTo>
                    <a:pt x="12967" y="25778"/>
                    <a:pt x="9800" y="24349"/>
                    <a:pt x="7490" y="22039"/>
                  </a:cubicBezTo>
                  <a:cubicBezTo>
                    <a:pt x="5156" y="19705"/>
                    <a:pt x="3704" y="16479"/>
                    <a:pt x="3704" y="12907"/>
                  </a:cubicBezTo>
                  <a:cubicBezTo>
                    <a:pt x="3704" y="5835"/>
                    <a:pt x="9395" y="84"/>
                    <a:pt x="16455" y="1"/>
                  </a:cubicBezTo>
                  <a:close/>
                </a:path>
              </a:pathLst>
            </a:custGeom>
            <a:solidFill>
              <a:srgbClr val="F87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1"/>
            <p:cNvSpPr/>
            <p:nvPr/>
          </p:nvSpPr>
          <p:spPr>
            <a:xfrm>
              <a:off x="2149375" y="3929775"/>
              <a:ext cx="411975" cy="645650"/>
            </a:xfrm>
            <a:custGeom>
              <a:avLst/>
              <a:gdLst/>
              <a:ahLst/>
              <a:cxnLst/>
              <a:rect l="l" t="t" r="r" b="b"/>
              <a:pathLst>
                <a:path w="16479" h="25826" extrusionOk="0">
                  <a:moveTo>
                    <a:pt x="12906" y="1"/>
                  </a:moveTo>
                  <a:cubicBezTo>
                    <a:pt x="5775" y="1"/>
                    <a:pt x="0" y="5775"/>
                    <a:pt x="0" y="12907"/>
                  </a:cubicBezTo>
                  <a:cubicBezTo>
                    <a:pt x="0" y="16479"/>
                    <a:pt x="1441" y="19705"/>
                    <a:pt x="3774" y="22039"/>
                  </a:cubicBezTo>
                  <a:cubicBezTo>
                    <a:pt x="6120" y="24373"/>
                    <a:pt x="9346" y="25825"/>
                    <a:pt x="12906" y="25825"/>
                  </a:cubicBezTo>
                  <a:lnTo>
                    <a:pt x="16478" y="25825"/>
                  </a:lnTo>
                  <a:cubicBezTo>
                    <a:pt x="16478" y="25825"/>
                    <a:pt x="16478" y="25813"/>
                    <a:pt x="16478" y="25813"/>
                  </a:cubicBezTo>
                  <a:cubicBezTo>
                    <a:pt x="12966" y="25778"/>
                    <a:pt x="9799" y="24337"/>
                    <a:pt x="7489" y="22039"/>
                  </a:cubicBezTo>
                  <a:cubicBezTo>
                    <a:pt x="5155" y="19705"/>
                    <a:pt x="3703" y="16479"/>
                    <a:pt x="3703" y="12907"/>
                  </a:cubicBezTo>
                  <a:cubicBezTo>
                    <a:pt x="3703" y="5835"/>
                    <a:pt x="9394" y="84"/>
                    <a:pt x="16454" y="1"/>
                  </a:cubicBezTo>
                  <a:close/>
                </a:path>
              </a:pathLst>
            </a:custGeom>
            <a:solidFill>
              <a:srgbClr val="F87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1"/>
            <p:cNvSpPr/>
            <p:nvPr/>
          </p:nvSpPr>
          <p:spPr>
            <a:xfrm>
              <a:off x="1842175" y="3459775"/>
              <a:ext cx="1240950" cy="448300"/>
            </a:xfrm>
            <a:custGeom>
              <a:avLst/>
              <a:gdLst/>
              <a:ahLst/>
              <a:cxnLst/>
              <a:rect l="l" t="t" r="r" b="b"/>
              <a:pathLst>
                <a:path w="49638" h="17932" extrusionOk="0">
                  <a:moveTo>
                    <a:pt x="1" y="1"/>
                  </a:moveTo>
                  <a:lnTo>
                    <a:pt x="1" y="17932"/>
                  </a:lnTo>
                  <a:lnTo>
                    <a:pt x="43863" y="17932"/>
                  </a:lnTo>
                  <a:cubicBezTo>
                    <a:pt x="44054" y="17836"/>
                    <a:pt x="44244" y="17729"/>
                    <a:pt x="44423" y="17634"/>
                  </a:cubicBezTo>
                  <a:cubicBezTo>
                    <a:pt x="44471" y="17622"/>
                    <a:pt x="44506" y="17598"/>
                    <a:pt x="44542" y="17574"/>
                  </a:cubicBezTo>
                  <a:cubicBezTo>
                    <a:pt x="44685" y="17491"/>
                    <a:pt x="44828" y="17408"/>
                    <a:pt x="44971" y="17324"/>
                  </a:cubicBezTo>
                  <a:cubicBezTo>
                    <a:pt x="45209" y="17181"/>
                    <a:pt x="45435" y="17027"/>
                    <a:pt x="45661" y="16860"/>
                  </a:cubicBezTo>
                  <a:cubicBezTo>
                    <a:pt x="45757" y="16789"/>
                    <a:pt x="45852" y="16717"/>
                    <a:pt x="45947" y="16646"/>
                  </a:cubicBezTo>
                  <a:cubicBezTo>
                    <a:pt x="46042" y="16562"/>
                    <a:pt x="46138" y="16491"/>
                    <a:pt x="46233" y="16408"/>
                  </a:cubicBezTo>
                  <a:cubicBezTo>
                    <a:pt x="46411" y="16253"/>
                    <a:pt x="46590" y="16086"/>
                    <a:pt x="46757" y="15919"/>
                  </a:cubicBezTo>
                  <a:cubicBezTo>
                    <a:pt x="46983" y="15693"/>
                    <a:pt x="47197" y="15467"/>
                    <a:pt x="47400" y="15217"/>
                  </a:cubicBezTo>
                  <a:cubicBezTo>
                    <a:pt x="47495" y="15098"/>
                    <a:pt x="47590" y="14979"/>
                    <a:pt x="47685" y="14860"/>
                  </a:cubicBezTo>
                  <a:cubicBezTo>
                    <a:pt x="47852" y="14634"/>
                    <a:pt x="48019" y="14395"/>
                    <a:pt x="48162" y="14145"/>
                  </a:cubicBezTo>
                  <a:cubicBezTo>
                    <a:pt x="48221" y="14050"/>
                    <a:pt x="48281" y="13955"/>
                    <a:pt x="48340" y="13860"/>
                  </a:cubicBezTo>
                  <a:cubicBezTo>
                    <a:pt x="48352" y="13836"/>
                    <a:pt x="48364" y="13824"/>
                    <a:pt x="48376" y="13800"/>
                  </a:cubicBezTo>
                  <a:cubicBezTo>
                    <a:pt x="48435" y="13693"/>
                    <a:pt x="48483" y="13598"/>
                    <a:pt x="48543" y="13491"/>
                  </a:cubicBezTo>
                  <a:cubicBezTo>
                    <a:pt x="48662" y="13264"/>
                    <a:pt x="48769" y="13038"/>
                    <a:pt x="48864" y="12800"/>
                  </a:cubicBezTo>
                  <a:cubicBezTo>
                    <a:pt x="48924" y="12669"/>
                    <a:pt x="48971" y="12550"/>
                    <a:pt x="49019" y="12419"/>
                  </a:cubicBezTo>
                  <a:cubicBezTo>
                    <a:pt x="49055" y="12312"/>
                    <a:pt x="49090" y="12193"/>
                    <a:pt x="49138" y="12086"/>
                  </a:cubicBezTo>
                  <a:cubicBezTo>
                    <a:pt x="49174" y="11967"/>
                    <a:pt x="49209" y="11859"/>
                    <a:pt x="49245" y="11728"/>
                  </a:cubicBezTo>
                  <a:cubicBezTo>
                    <a:pt x="49245" y="11716"/>
                    <a:pt x="49257" y="11705"/>
                    <a:pt x="49257" y="11681"/>
                  </a:cubicBezTo>
                  <a:cubicBezTo>
                    <a:pt x="49293" y="11574"/>
                    <a:pt x="49328" y="11455"/>
                    <a:pt x="49352" y="11347"/>
                  </a:cubicBezTo>
                  <a:cubicBezTo>
                    <a:pt x="49388" y="11216"/>
                    <a:pt x="49412" y="11085"/>
                    <a:pt x="49436" y="10954"/>
                  </a:cubicBezTo>
                  <a:cubicBezTo>
                    <a:pt x="49459" y="10847"/>
                    <a:pt x="49483" y="10740"/>
                    <a:pt x="49495" y="10633"/>
                  </a:cubicBezTo>
                  <a:cubicBezTo>
                    <a:pt x="49507" y="10609"/>
                    <a:pt x="49507" y="10597"/>
                    <a:pt x="49507" y="10573"/>
                  </a:cubicBezTo>
                  <a:lnTo>
                    <a:pt x="49507" y="10562"/>
                  </a:lnTo>
                  <a:cubicBezTo>
                    <a:pt x="49531" y="10395"/>
                    <a:pt x="49555" y="10240"/>
                    <a:pt x="49578" y="10073"/>
                  </a:cubicBezTo>
                  <a:cubicBezTo>
                    <a:pt x="49590" y="9954"/>
                    <a:pt x="49602" y="9823"/>
                    <a:pt x="49614" y="9692"/>
                  </a:cubicBezTo>
                  <a:cubicBezTo>
                    <a:pt x="49614" y="9657"/>
                    <a:pt x="49614" y="9609"/>
                    <a:pt x="49626" y="9561"/>
                  </a:cubicBezTo>
                  <a:cubicBezTo>
                    <a:pt x="49626" y="9526"/>
                    <a:pt x="49626" y="9490"/>
                    <a:pt x="49626" y="9454"/>
                  </a:cubicBezTo>
                  <a:cubicBezTo>
                    <a:pt x="49638" y="9300"/>
                    <a:pt x="49638" y="9133"/>
                    <a:pt x="49638" y="8966"/>
                  </a:cubicBezTo>
                  <a:cubicBezTo>
                    <a:pt x="49638" y="8609"/>
                    <a:pt x="49626" y="8264"/>
                    <a:pt x="49590" y="7918"/>
                  </a:cubicBezTo>
                  <a:cubicBezTo>
                    <a:pt x="49578" y="7811"/>
                    <a:pt x="49567" y="7692"/>
                    <a:pt x="49543" y="7585"/>
                  </a:cubicBezTo>
                  <a:cubicBezTo>
                    <a:pt x="49531" y="7478"/>
                    <a:pt x="49519" y="7371"/>
                    <a:pt x="49495" y="7275"/>
                  </a:cubicBezTo>
                  <a:cubicBezTo>
                    <a:pt x="49495" y="7264"/>
                    <a:pt x="49495" y="7252"/>
                    <a:pt x="49495" y="7228"/>
                  </a:cubicBezTo>
                  <a:cubicBezTo>
                    <a:pt x="49447" y="7014"/>
                    <a:pt x="49412" y="6811"/>
                    <a:pt x="49352" y="6609"/>
                  </a:cubicBezTo>
                  <a:cubicBezTo>
                    <a:pt x="49305" y="6371"/>
                    <a:pt x="49233" y="6156"/>
                    <a:pt x="49162" y="5930"/>
                  </a:cubicBezTo>
                  <a:cubicBezTo>
                    <a:pt x="49126" y="5823"/>
                    <a:pt x="49090" y="5716"/>
                    <a:pt x="49055" y="5620"/>
                  </a:cubicBezTo>
                  <a:cubicBezTo>
                    <a:pt x="49019" y="5513"/>
                    <a:pt x="48983" y="5406"/>
                    <a:pt x="48935" y="5311"/>
                  </a:cubicBezTo>
                  <a:cubicBezTo>
                    <a:pt x="48900" y="5204"/>
                    <a:pt x="48852" y="5109"/>
                    <a:pt x="48805" y="5001"/>
                  </a:cubicBezTo>
                  <a:cubicBezTo>
                    <a:pt x="48769" y="4906"/>
                    <a:pt x="48721" y="4799"/>
                    <a:pt x="48674" y="4704"/>
                  </a:cubicBezTo>
                  <a:cubicBezTo>
                    <a:pt x="48424" y="4180"/>
                    <a:pt x="48126" y="3680"/>
                    <a:pt x="47781" y="3215"/>
                  </a:cubicBezTo>
                  <a:cubicBezTo>
                    <a:pt x="47673" y="3061"/>
                    <a:pt x="47566" y="2918"/>
                    <a:pt x="47447" y="2775"/>
                  </a:cubicBezTo>
                  <a:cubicBezTo>
                    <a:pt x="47352" y="2668"/>
                    <a:pt x="47269" y="2561"/>
                    <a:pt x="47185" y="2465"/>
                  </a:cubicBezTo>
                  <a:cubicBezTo>
                    <a:pt x="47102" y="2370"/>
                    <a:pt x="47030" y="2287"/>
                    <a:pt x="46947" y="2203"/>
                  </a:cubicBezTo>
                  <a:cubicBezTo>
                    <a:pt x="46709" y="1953"/>
                    <a:pt x="46447" y="1703"/>
                    <a:pt x="46173" y="1465"/>
                  </a:cubicBezTo>
                  <a:cubicBezTo>
                    <a:pt x="46090" y="1406"/>
                    <a:pt x="46007" y="1334"/>
                    <a:pt x="45923" y="1275"/>
                  </a:cubicBezTo>
                  <a:cubicBezTo>
                    <a:pt x="45459" y="906"/>
                    <a:pt x="44959" y="572"/>
                    <a:pt x="44423" y="287"/>
                  </a:cubicBezTo>
                  <a:cubicBezTo>
                    <a:pt x="44233" y="191"/>
                    <a:pt x="44054" y="84"/>
                    <a:pt x="43852" y="1"/>
                  </a:cubicBezTo>
                  <a:close/>
                </a:path>
              </a:pathLst>
            </a:custGeom>
            <a:solidFill>
              <a:srgbClr val="EAE6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1703175" y="3438050"/>
              <a:ext cx="2188100" cy="491750"/>
            </a:xfrm>
            <a:custGeom>
              <a:avLst/>
              <a:gdLst/>
              <a:ahLst/>
              <a:cxnLst/>
              <a:rect l="l" t="t" r="r" b="b"/>
              <a:pathLst>
                <a:path w="87524" h="19670" extrusionOk="0">
                  <a:moveTo>
                    <a:pt x="49983" y="1156"/>
                  </a:moveTo>
                  <a:cubicBezTo>
                    <a:pt x="50519" y="1441"/>
                    <a:pt x="51019" y="1775"/>
                    <a:pt x="51483" y="2144"/>
                  </a:cubicBezTo>
                  <a:cubicBezTo>
                    <a:pt x="51567" y="2203"/>
                    <a:pt x="51650" y="2275"/>
                    <a:pt x="51733" y="2334"/>
                  </a:cubicBezTo>
                  <a:cubicBezTo>
                    <a:pt x="52007" y="2572"/>
                    <a:pt x="52269" y="2822"/>
                    <a:pt x="52507" y="3072"/>
                  </a:cubicBezTo>
                  <a:cubicBezTo>
                    <a:pt x="52590" y="3156"/>
                    <a:pt x="52662" y="3239"/>
                    <a:pt x="52745" y="3334"/>
                  </a:cubicBezTo>
                  <a:cubicBezTo>
                    <a:pt x="52829" y="3430"/>
                    <a:pt x="52912" y="3537"/>
                    <a:pt x="53007" y="3644"/>
                  </a:cubicBezTo>
                  <a:cubicBezTo>
                    <a:pt x="53126" y="3787"/>
                    <a:pt x="53233" y="3930"/>
                    <a:pt x="53341" y="4084"/>
                  </a:cubicBezTo>
                  <a:cubicBezTo>
                    <a:pt x="53686" y="4549"/>
                    <a:pt x="53984" y="5049"/>
                    <a:pt x="54234" y="5573"/>
                  </a:cubicBezTo>
                  <a:cubicBezTo>
                    <a:pt x="54281" y="5668"/>
                    <a:pt x="54329" y="5775"/>
                    <a:pt x="54365" y="5870"/>
                  </a:cubicBezTo>
                  <a:cubicBezTo>
                    <a:pt x="54412" y="5978"/>
                    <a:pt x="54460" y="6073"/>
                    <a:pt x="54495" y="6180"/>
                  </a:cubicBezTo>
                  <a:cubicBezTo>
                    <a:pt x="54543" y="6275"/>
                    <a:pt x="54579" y="6382"/>
                    <a:pt x="54615" y="6489"/>
                  </a:cubicBezTo>
                  <a:cubicBezTo>
                    <a:pt x="54650" y="6585"/>
                    <a:pt x="54686" y="6692"/>
                    <a:pt x="54722" y="6799"/>
                  </a:cubicBezTo>
                  <a:cubicBezTo>
                    <a:pt x="54793" y="7025"/>
                    <a:pt x="54865" y="7240"/>
                    <a:pt x="54912" y="7478"/>
                  </a:cubicBezTo>
                  <a:cubicBezTo>
                    <a:pt x="54972" y="7680"/>
                    <a:pt x="55007" y="7883"/>
                    <a:pt x="55055" y="8097"/>
                  </a:cubicBezTo>
                  <a:cubicBezTo>
                    <a:pt x="55055" y="8121"/>
                    <a:pt x="55055" y="8133"/>
                    <a:pt x="55055" y="8144"/>
                  </a:cubicBezTo>
                  <a:cubicBezTo>
                    <a:pt x="55079" y="8240"/>
                    <a:pt x="55091" y="8347"/>
                    <a:pt x="55103" y="8454"/>
                  </a:cubicBezTo>
                  <a:cubicBezTo>
                    <a:pt x="55127" y="8561"/>
                    <a:pt x="55138" y="8680"/>
                    <a:pt x="55150" y="8787"/>
                  </a:cubicBezTo>
                  <a:cubicBezTo>
                    <a:pt x="55186" y="9133"/>
                    <a:pt x="55198" y="9478"/>
                    <a:pt x="55198" y="9835"/>
                  </a:cubicBezTo>
                  <a:cubicBezTo>
                    <a:pt x="55198" y="10002"/>
                    <a:pt x="55198" y="10169"/>
                    <a:pt x="55186" y="10323"/>
                  </a:cubicBezTo>
                  <a:cubicBezTo>
                    <a:pt x="55186" y="10359"/>
                    <a:pt x="55186" y="10395"/>
                    <a:pt x="55186" y="10430"/>
                  </a:cubicBezTo>
                  <a:cubicBezTo>
                    <a:pt x="55174" y="10478"/>
                    <a:pt x="55174" y="10526"/>
                    <a:pt x="55174" y="10573"/>
                  </a:cubicBezTo>
                  <a:cubicBezTo>
                    <a:pt x="55162" y="10692"/>
                    <a:pt x="55150" y="10823"/>
                    <a:pt x="55138" y="10942"/>
                  </a:cubicBezTo>
                  <a:cubicBezTo>
                    <a:pt x="55115" y="11109"/>
                    <a:pt x="55091" y="11264"/>
                    <a:pt x="55067" y="11431"/>
                  </a:cubicBezTo>
                  <a:lnTo>
                    <a:pt x="55067" y="11442"/>
                  </a:lnTo>
                  <a:cubicBezTo>
                    <a:pt x="55067" y="11466"/>
                    <a:pt x="55067" y="11478"/>
                    <a:pt x="55055" y="11502"/>
                  </a:cubicBezTo>
                  <a:cubicBezTo>
                    <a:pt x="55043" y="11609"/>
                    <a:pt x="55019" y="11716"/>
                    <a:pt x="54996" y="11823"/>
                  </a:cubicBezTo>
                  <a:cubicBezTo>
                    <a:pt x="54972" y="11954"/>
                    <a:pt x="54948" y="12085"/>
                    <a:pt x="54912" y="12216"/>
                  </a:cubicBezTo>
                  <a:cubicBezTo>
                    <a:pt x="54888" y="12324"/>
                    <a:pt x="54853" y="12443"/>
                    <a:pt x="54817" y="12550"/>
                  </a:cubicBezTo>
                  <a:cubicBezTo>
                    <a:pt x="54817" y="12574"/>
                    <a:pt x="54805" y="12585"/>
                    <a:pt x="54805" y="12597"/>
                  </a:cubicBezTo>
                  <a:cubicBezTo>
                    <a:pt x="54769" y="12728"/>
                    <a:pt x="54734" y="12836"/>
                    <a:pt x="54698" y="12955"/>
                  </a:cubicBezTo>
                  <a:cubicBezTo>
                    <a:pt x="54650" y="13062"/>
                    <a:pt x="54615" y="13181"/>
                    <a:pt x="54579" y="13288"/>
                  </a:cubicBezTo>
                  <a:cubicBezTo>
                    <a:pt x="54531" y="13419"/>
                    <a:pt x="54484" y="13538"/>
                    <a:pt x="54424" y="13669"/>
                  </a:cubicBezTo>
                  <a:cubicBezTo>
                    <a:pt x="54329" y="13907"/>
                    <a:pt x="54222" y="14133"/>
                    <a:pt x="54103" y="14360"/>
                  </a:cubicBezTo>
                  <a:cubicBezTo>
                    <a:pt x="54043" y="14467"/>
                    <a:pt x="53995" y="14562"/>
                    <a:pt x="53936" y="14669"/>
                  </a:cubicBezTo>
                  <a:cubicBezTo>
                    <a:pt x="53924" y="14693"/>
                    <a:pt x="53912" y="14705"/>
                    <a:pt x="53900" y="14729"/>
                  </a:cubicBezTo>
                  <a:cubicBezTo>
                    <a:pt x="53841" y="14824"/>
                    <a:pt x="53781" y="14919"/>
                    <a:pt x="53722" y="15014"/>
                  </a:cubicBezTo>
                  <a:cubicBezTo>
                    <a:pt x="53579" y="15264"/>
                    <a:pt x="53412" y="15503"/>
                    <a:pt x="53245" y="15729"/>
                  </a:cubicBezTo>
                  <a:cubicBezTo>
                    <a:pt x="53150" y="15848"/>
                    <a:pt x="53055" y="15967"/>
                    <a:pt x="52960" y="16086"/>
                  </a:cubicBezTo>
                  <a:cubicBezTo>
                    <a:pt x="52757" y="16336"/>
                    <a:pt x="52543" y="16562"/>
                    <a:pt x="52317" y="16788"/>
                  </a:cubicBezTo>
                  <a:cubicBezTo>
                    <a:pt x="52150" y="16955"/>
                    <a:pt x="51971" y="17122"/>
                    <a:pt x="51781" y="17277"/>
                  </a:cubicBezTo>
                  <a:cubicBezTo>
                    <a:pt x="51698" y="17360"/>
                    <a:pt x="51602" y="17431"/>
                    <a:pt x="51507" y="17515"/>
                  </a:cubicBezTo>
                  <a:cubicBezTo>
                    <a:pt x="51412" y="17586"/>
                    <a:pt x="51317" y="17658"/>
                    <a:pt x="51221" y="17729"/>
                  </a:cubicBezTo>
                  <a:cubicBezTo>
                    <a:pt x="50995" y="17896"/>
                    <a:pt x="50769" y="18050"/>
                    <a:pt x="50531" y="18193"/>
                  </a:cubicBezTo>
                  <a:cubicBezTo>
                    <a:pt x="50388" y="18277"/>
                    <a:pt x="50245" y="18360"/>
                    <a:pt x="50102" y="18443"/>
                  </a:cubicBezTo>
                  <a:cubicBezTo>
                    <a:pt x="50066" y="18467"/>
                    <a:pt x="50031" y="18479"/>
                    <a:pt x="49983" y="18503"/>
                  </a:cubicBezTo>
                  <a:lnTo>
                    <a:pt x="49983" y="1156"/>
                  </a:lnTo>
                  <a:close/>
                  <a:moveTo>
                    <a:pt x="1" y="1"/>
                  </a:moveTo>
                  <a:lnTo>
                    <a:pt x="1" y="870"/>
                  </a:lnTo>
                  <a:lnTo>
                    <a:pt x="49328" y="870"/>
                  </a:lnTo>
                  <a:lnTo>
                    <a:pt x="49328" y="18801"/>
                  </a:lnTo>
                  <a:lnTo>
                    <a:pt x="1" y="18801"/>
                  </a:lnTo>
                  <a:lnTo>
                    <a:pt x="1" y="19670"/>
                  </a:lnTo>
                  <a:lnTo>
                    <a:pt x="77701" y="19670"/>
                  </a:lnTo>
                  <a:cubicBezTo>
                    <a:pt x="80403" y="19670"/>
                    <a:pt x="82868" y="18562"/>
                    <a:pt x="84654" y="16788"/>
                  </a:cubicBezTo>
                  <a:cubicBezTo>
                    <a:pt x="86071" y="15360"/>
                    <a:pt x="87059" y="13514"/>
                    <a:pt x="87392" y="11442"/>
                  </a:cubicBezTo>
                  <a:cubicBezTo>
                    <a:pt x="87452" y="11109"/>
                    <a:pt x="87488" y="10776"/>
                    <a:pt x="87512" y="10430"/>
                  </a:cubicBezTo>
                  <a:cubicBezTo>
                    <a:pt x="87523" y="10240"/>
                    <a:pt x="87523" y="10038"/>
                    <a:pt x="87523" y="9835"/>
                  </a:cubicBezTo>
                  <a:cubicBezTo>
                    <a:pt x="87523" y="4406"/>
                    <a:pt x="83130" y="1"/>
                    <a:pt x="77701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1842175" y="3875300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1"/>
                  </a:moveTo>
                  <a:lnTo>
                    <a:pt x="43768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1842175" y="3839900"/>
              <a:ext cx="1094225" cy="0"/>
            </a:xfrm>
            <a:custGeom>
              <a:avLst/>
              <a:gdLst/>
              <a:ahLst/>
              <a:cxnLst/>
              <a:rect l="l" t="t" r="r" b="b"/>
              <a:pathLst>
                <a:path w="43769" fill="none" extrusionOk="0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1"/>
            <p:cNvSpPr/>
            <p:nvPr/>
          </p:nvSpPr>
          <p:spPr>
            <a:xfrm>
              <a:off x="1842175" y="3804775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1"/>
            <p:cNvSpPr/>
            <p:nvPr/>
          </p:nvSpPr>
          <p:spPr>
            <a:xfrm>
              <a:off x="1842175" y="3769350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1"/>
            <p:cNvSpPr/>
            <p:nvPr/>
          </p:nvSpPr>
          <p:spPr>
            <a:xfrm>
              <a:off x="1842175" y="3734225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1842175" y="3698800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1842175" y="3663375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1"/>
                  </a:moveTo>
                  <a:lnTo>
                    <a:pt x="43768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1842175" y="3628250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1"/>
                  </a:moveTo>
                  <a:lnTo>
                    <a:pt x="43768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1842175" y="3592825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1"/>
                  </a:moveTo>
                  <a:lnTo>
                    <a:pt x="43768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1842175" y="3557700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1"/>
                  </a:moveTo>
                  <a:lnTo>
                    <a:pt x="43768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1842175" y="3522300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1842175" y="3487175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1703175" y="3698800"/>
              <a:ext cx="2187800" cy="231000"/>
            </a:xfrm>
            <a:custGeom>
              <a:avLst/>
              <a:gdLst/>
              <a:ahLst/>
              <a:cxnLst/>
              <a:rect l="l" t="t" r="r" b="b"/>
              <a:pathLst>
                <a:path w="87512" h="9240" extrusionOk="0">
                  <a:moveTo>
                    <a:pt x="49328" y="0"/>
                  </a:moveTo>
                  <a:lnTo>
                    <a:pt x="49328" y="8359"/>
                  </a:lnTo>
                  <a:lnTo>
                    <a:pt x="5561" y="8359"/>
                  </a:lnTo>
                  <a:lnTo>
                    <a:pt x="5561" y="8371"/>
                  </a:lnTo>
                  <a:lnTo>
                    <a:pt x="1" y="8371"/>
                  </a:lnTo>
                  <a:lnTo>
                    <a:pt x="1" y="9240"/>
                  </a:lnTo>
                  <a:lnTo>
                    <a:pt x="77701" y="9240"/>
                  </a:lnTo>
                  <a:cubicBezTo>
                    <a:pt x="80403" y="9240"/>
                    <a:pt x="82868" y="8132"/>
                    <a:pt x="84654" y="6358"/>
                  </a:cubicBezTo>
                  <a:cubicBezTo>
                    <a:pt x="86071" y="4930"/>
                    <a:pt x="87059" y="3084"/>
                    <a:pt x="87392" y="1012"/>
                  </a:cubicBezTo>
                  <a:cubicBezTo>
                    <a:pt x="87452" y="679"/>
                    <a:pt x="87488" y="346"/>
                    <a:pt x="87512" y="0"/>
                  </a:cubicBezTo>
                  <a:lnTo>
                    <a:pt x="55186" y="0"/>
                  </a:lnTo>
                  <a:cubicBezTo>
                    <a:pt x="55174" y="48"/>
                    <a:pt x="55174" y="96"/>
                    <a:pt x="55174" y="143"/>
                  </a:cubicBezTo>
                  <a:cubicBezTo>
                    <a:pt x="55162" y="262"/>
                    <a:pt x="55150" y="393"/>
                    <a:pt x="55138" y="512"/>
                  </a:cubicBezTo>
                  <a:cubicBezTo>
                    <a:pt x="55115" y="679"/>
                    <a:pt x="55091" y="834"/>
                    <a:pt x="55067" y="1001"/>
                  </a:cubicBezTo>
                  <a:lnTo>
                    <a:pt x="55067" y="1012"/>
                  </a:lnTo>
                  <a:cubicBezTo>
                    <a:pt x="55067" y="1036"/>
                    <a:pt x="55067" y="1048"/>
                    <a:pt x="55055" y="1072"/>
                  </a:cubicBezTo>
                  <a:cubicBezTo>
                    <a:pt x="55043" y="1179"/>
                    <a:pt x="55019" y="1286"/>
                    <a:pt x="54996" y="1393"/>
                  </a:cubicBezTo>
                  <a:cubicBezTo>
                    <a:pt x="54972" y="1524"/>
                    <a:pt x="54948" y="1655"/>
                    <a:pt x="54912" y="1786"/>
                  </a:cubicBezTo>
                  <a:cubicBezTo>
                    <a:pt x="54888" y="1894"/>
                    <a:pt x="54853" y="2013"/>
                    <a:pt x="54817" y="2120"/>
                  </a:cubicBezTo>
                  <a:cubicBezTo>
                    <a:pt x="54817" y="2144"/>
                    <a:pt x="54805" y="2155"/>
                    <a:pt x="54805" y="2167"/>
                  </a:cubicBezTo>
                  <a:cubicBezTo>
                    <a:pt x="54769" y="2298"/>
                    <a:pt x="54734" y="2406"/>
                    <a:pt x="54698" y="2525"/>
                  </a:cubicBezTo>
                  <a:cubicBezTo>
                    <a:pt x="54650" y="2632"/>
                    <a:pt x="54615" y="2751"/>
                    <a:pt x="54579" y="2858"/>
                  </a:cubicBezTo>
                  <a:cubicBezTo>
                    <a:pt x="54531" y="2989"/>
                    <a:pt x="54484" y="3108"/>
                    <a:pt x="54424" y="3239"/>
                  </a:cubicBezTo>
                  <a:cubicBezTo>
                    <a:pt x="54329" y="3477"/>
                    <a:pt x="54222" y="3703"/>
                    <a:pt x="54103" y="3930"/>
                  </a:cubicBezTo>
                  <a:cubicBezTo>
                    <a:pt x="54043" y="4037"/>
                    <a:pt x="53995" y="4132"/>
                    <a:pt x="53936" y="4239"/>
                  </a:cubicBezTo>
                  <a:cubicBezTo>
                    <a:pt x="53924" y="4263"/>
                    <a:pt x="53912" y="4275"/>
                    <a:pt x="53900" y="4299"/>
                  </a:cubicBezTo>
                  <a:cubicBezTo>
                    <a:pt x="53841" y="4394"/>
                    <a:pt x="53781" y="4489"/>
                    <a:pt x="53722" y="4584"/>
                  </a:cubicBezTo>
                  <a:cubicBezTo>
                    <a:pt x="53579" y="4834"/>
                    <a:pt x="53412" y="5073"/>
                    <a:pt x="53245" y="5299"/>
                  </a:cubicBezTo>
                  <a:cubicBezTo>
                    <a:pt x="53150" y="5418"/>
                    <a:pt x="53055" y="5537"/>
                    <a:pt x="52960" y="5656"/>
                  </a:cubicBezTo>
                  <a:cubicBezTo>
                    <a:pt x="52757" y="5906"/>
                    <a:pt x="52543" y="6132"/>
                    <a:pt x="52317" y="6358"/>
                  </a:cubicBezTo>
                  <a:cubicBezTo>
                    <a:pt x="52150" y="6525"/>
                    <a:pt x="51971" y="6692"/>
                    <a:pt x="51781" y="6847"/>
                  </a:cubicBezTo>
                  <a:cubicBezTo>
                    <a:pt x="51698" y="6930"/>
                    <a:pt x="51602" y="7001"/>
                    <a:pt x="51507" y="7085"/>
                  </a:cubicBezTo>
                  <a:cubicBezTo>
                    <a:pt x="51412" y="7156"/>
                    <a:pt x="51317" y="7228"/>
                    <a:pt x="51221" y="7299"/>
                  </a:cubicBezTo>
                  <a:cubicBezTo>
                    <a:pt x="50995" y="7466"/>
                    <a:pt x="50769" y="7620"/>
                    <a:pt x="50531" y="7763"/>
                  </a:cubicBezTo>
                  <a:cubicBezTo>
                    <a:pt x="50388" y="7847"/>
                    <a:pt x="50245" y="7930"/>
                    <a:pt x="50102" y="8013"/>
                  </a:cubicBezTo>
                  <a:cubicBezTo>
                    <a:pt x="50066" y="8025"/>
                    <a:pt x="50031" y="8049"/>
                    <a:pt x="49983" y="8073"/>
                  </a:cubicBezTo>
                  <a:lnTo>
                    <a:pt x="49983" y="0"/>
                  </a:ln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513825" y="3438050"/>
              <a:ext cx="314050" cy="491750"/>
            </a:xfrm>
            <a:custGeom>
              <a:avLst/>
              <a:gdLst/>
              <a:ahLst/>
              <a:cxnLst/>
              <a:rect l="l" t="t" r="r" b="b"/>
              <a:pathLst>
                <a:path w="12562" h="19670" extrusionOk="0">
                  <a:moveTo>
                    <a:pt x="24" y="1"/>
                  </a:moveTo>
                  <a:cubicBezTo>
                    <a:pt x="5394" y="72"/>
                    <a:pt x="9728" y="4442"/>
                    <a:pt x="9728" y="9835"/>
                  </a:cubicBezTo>
                  <a:cubicBezTo>
                    <a:pt x="9728" y="12550"/>
                    <a:pt x="8632" y="15002"/>
                    <a:pt x="6846" y="16788"/>
                  </a:cubicBezTo>
                  <a:cubicBezTo>
                    <a:pt x="5096" y="18539"/>
                    <a:pt x="2679" y="19634"/>
                    <a:pt x="0" y="19658"/>
                  </a:cubicBezTo>
                  <a:cubicBezTo>
                    <a:pt x="0" y="19670"/>
                    <a:pt x="0" y="19670"/>
                    <a:pt x="0" y="19670"/>
                  </a:cubicBezTo>
                  <a:lnTo>
                    <a:pt x="2727" y="19670"/>
                  </a:lnTo>
                  <a:cubicBezTo>
                    <a:pt x="5441" y="19670"/>
                    <a:pt x="7894" y="18562"/>
                    <a:pt x="9680" y="16788"/>
                  </a:cubicBezTo>
                  <a:cubicBezTo>
                    <a:pt x="11454" y="15014"/>
                    <a:pt x="12561" y="12550"/>
                    <a:pt x="12561" y="9835"/>
                  </a:cubicBezTo>
                  <a:cubicBezTo>
                    <a:pt x="12561" y="4406"/>
                    <a:pt x="8156" y="1"/>
                    <a:pt x="2727" y="1"/>
                  </a:cubicBezTo>
                  <a:close/>
                </a:path>
              </a:pathLst>
            </a:custGeom>
            <a:solidFill>
              <a:srgbClr val="FF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2993225" y="3438050"/>
              <a:ext cx="314050" cy="491750"/>
            </a:xfrm>
            <a:custGeom>
              <a:avLst/>
              <a:gdLst/>
              <a:ahLst/>
              <a:cxnLst/>
              <a:rect l="l" t="t" r="r" b="b"/>
              <a:pathLst>
                <a:path w="12562" h="19670" extrusionOk="0">
                  <a:moveTo>
                    <a:pt x="24" y="1"/>
                  </a:moveTo>
                  <a:cubicBezTo>
                    <a:pt x="5394" y="60"/>
                    <a:pt x="9728" y="4442"/>
                    <a:pt x="9728" y="9823"/>
                  </a:cubicBezTo>
                  <a:cubicBezTo>
                    <a:pt x="9728" y="12550"/>
                    <a:pt x="8632" y="15002"/>
                    <a:pt x="6846" y="16776"/>
                  </a:cubicBezTo>
                  <a:cubicBezTo>
                    <a:pt x="5096" y="18539"/>
                    <a:pt x="2679" y="19634"/>
                    <a:pt x="0" y="19658"/>
                  </a:cubicBezTo>
                  <a:cubicBezTo>
                    <a:pt x="0" y="19658"/>
                    <a:pt x="0" y="19670"/>
                    <a:pt x="0" y="19670"/>
                  </a:cubicBezTo>
                  <a:lnTo>
                    <a:pt x="2727" y="19670"/>
                  </a:lnTo>
                  <a:cubicBezTo>
                    <a:pt x="5441" y="19670"/>
                    <a:pt x="7894" y="18562"/>
                    <a:pt x="9680" y="16788"/>
                  </a:cubicBezTo>
                  <a:cubicBezTo>
                    <a:pt x="11454" y="15002"/>
                    <a:pt x="12561" y="12550"/>
                    <a:pt x="12561" y="9835"/>
                  </a:cubicBezTo>
                  <a:cubicBezTo>
                    <a:pt x="12561" y="4406"/>
                    <a:pt x="8156" y="1"/>
                    <a:pt x="2727" y="1"/>
                  </a:cubicBezTo>
                  <a:close/>
                </a:path>
              </a:pathLst>
            </a:custGeom>
            <a:solidFill>
              <a:srgbClr val="FF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977100" y="1786075"/>
              <a:ext cx="1097175" cy="1598125"/>
            </a:xfrm>
            <a:custGeom>
              <a:avLst/>
              <a:gdLst/>
              <a:ahLst/>
              <a:cxnLst/>
              <a:rect l="l" t="t" r="r" b="b"/>
              <a:pathLst>
                <a:path w="43887" h="63925" fill="none" extrusionOk="0">
                  <a:moveTo>
                    <a:pt x="0" y="63925"/>
                  </a:moveTo>
                  <a:lnTo>
                    <a:pt x="43887" y="63925"/>
                  </a:lnTo>
                  <a:lnTo>
                    <a:pt x="21944" y="0"/>
                  </a:lnTo>
                  <a:close/>
                </a:path>
              </a:pathLst>
            </a:custGeom>
            <a:noFill/>
            <a:ln w="23225" cap="rnd" cmpd="sng">
              <a:solidFill>
                <a:srgbClr val="F378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1890700" y="1786075"/>
              <a:ext cx="1097175" cy="1598125"/>
            </a:xfrm>
            <a:custGeom>
              <a:avLst/>
              <a:gdLst/>
              <a:ahLst/>
              <a:cxnLst/>
              <a:rect l="l" t="t" r="r" b="b"/>
              <a:pathLst>
                <a:path w="43887" h="63925" fill="none" extrusionOk="0">
                  <a:moveTo>
                    <a:pt x="1" y="63925"/>
                  </a:moveTo>
                  <a:lnTo>
                    <a:pt x="43887" y="63925"/>
                  </a:lnTo>
                  <a:lnTo>
                    <a:pt x="21944" y="0"/>
                  </a:lnTo>
                  <a:close/>
                </a:path>
              </a:pathLst>
            </a:custGeom>
            <a:noFill/>
            <a:ln w="23225" cap="rnd" cmpd="sng">
              <a:solidFill>
                <a:srgbClr val="F378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2298200" y="1502075"/>
              <a:ext cx="3389425" cy="558350"/>
            </a:xfrm>
            <a:custGeom>
              <a:avLst/>
              <a:gdLst/>
              <a:ahLst/>
              <a:cxnLst/>
              <a:rect l="l" t="t" r="r" b="b"/>
              <a:pathLst>
                <a:path w="135577" h="22334" extrusionOk="0">
                  <a:moveTo>
                    <a:pt x="91474" y="0"/>
                  </a:moveTo>
                  <a:cubicBezTo>
                    <a:pt x="91372" y="0"/>
                    <a:pt x="91269" y="1"/>
                    <a:pt x="91166" y="2"/>
                  </a:cubicBezTo>
                  <a:cubicBezTo>
                    <a:pt x="87892" y="13"/>
                    <a:pt x="84630" y="371"/>
                    <a:pt x="81439" y="1037"/>
                  </a:cubicBezTo>
                  <a:lnTo>
                    <a:pt x="80189" y="1311"/>
                  </a:lnTo>
                  <a:lnTo>
                    <a:pt x="79653" y="1442"/>
                  </a:lnTo>
                  <a:lnTo>
                    <a:pt x="79391" y="1502"/>
                  </a:lnTo>
                  <a:lnTo>
                    <a:pt x="79260" y="1526"/>
                  </a:lnTo>
                  <a:lnTo>
                    <a:pt x="79201" y="1549"/>
                  </a:lnTo>
                  <a:lnTo>
                    <a:pt x="79117" y="1573"/>
                  </a:lnTo>
                  <a:lnTo>
                    <a:pt x="79093" y="1573"/>
                  </a:lnTo>
                  <a:lnTo>
                    <a:pt x="79058" y="1585"/>
                  </a:lnTo>
                  <a:cubicBezTo>
                    <a:pt x="78272" y="1787"/>
                    <a:pt x="77486" y="2002"/>
                    <a:pt x="76712" y="2240"/>
                  </a:cubicBezTo>
                  <a:cubicBezTo>
                    <a:pt x="75164" y="2704"/>
                    <a:pt x="73640" y="3228"/>
                    <a:pt x="72140" y="3812"/>
                  </a:cubicBezTo>
                  <a:cubicBezTo>
                    <a:pt x="70616" y="4395"/>
                    <a:pt x="69128" y="5026"/>
                    <a:pt x="67675" y="5705"/>
                  </a:cubicBezTo>
                  <a:cubicBezTo>
                    <a:pt x="66223" y="5038"/>
                    <a:pt x="64734" y="4395"/>
                    <a:pt x="63210" y="3812"/>
                  </a:cubicBezTo>
                  <a:cubicBezTo>
                    <a:pt x="61710" y="3240"/>
                    <a:pt x="60186" y="2716"/>
                    <a:pt x="58627" y="2252"/>
                  </a:cubicBezTo>
                  <a:lnTo>
                    <a:pt x="57412" y="1895"/>
                  </a:lnTo>
                  <a:cubicBezTo>
                    <a:pt x="57007" y="1776"/>
                    <a:pt x="56698" y="1716"/>
                    <a:pt x="56341" y="1621"/>
                  </a:cubicBezTo>
                  <a:lnTo>
                    <a:pt x="56305" y="1609"/>
                  </a:lnTo>
                  <a:lnTo>
                    <a:pt x="56210" y="1585"/>
                  </a:lnTo>
                  <a:lnTo>
                    <a:pt x="56138" y="1561"/>
                  </a:lnTo>
                  <a:lnTo>
                    <a:pt x="55995" y="1526"/>
                  </a:lnTo>
                  <a:lnTo>
                    <a:pt x="55698" y="1454"/>
                  </a:lnTo>
                  <a:lnTo>
                    <a:pt x="55102" y="1311"/>
                  </a:lnTo>
                  <a:lnTo>
                    <a:pt x="53900" y="1049"/>
                  </a:lnTo>
                  <a:cubicBezTo>
                    <a:pt x="50709" y="406"/>
                    <a:pt x="47458" y="37"/>
                    <a:pt x="44184" y="25"/>
                  </a:cubicBezTo>
                  <a:cubicBezTo>
                    <a:pt x="43363" y="25"/>
                    <a:pt x="42541" y="49"/>
                    <a:pt x="41732" y="85"/>
                  </a:cubicBezTo>
                  <a:cubicBezTo>
                    <a:pt x="41315" y="109"/>
                    <a:pt x="40910" y="144"/>
                    <a:pt x="40493" y="168"/>
                  </a:cubicBezTo>
                  <a:cubicBezTo>
                    <a:pt x="40089" y="204"/>
                    <a:pt x="39624" y="252"/>
                    <a:pt x="39196" y="299"/>
                  </a:cubicBezTo>
                  <a:cubicBezTo>
                    <a:pt x="38791" y="347"/>
                    <a:pt x="38469" y="394"/>
                    <a:pt x="38112" y="454"/>
                  </a:cubicBezTo>
                  <a:lnTo>
                    <a:pt x="38076" y="454"/>
                  </a:lnTo>
                  <a:lnTo>
                    <a:pt x="37969" y="466"/>
                  </a:lnTo>
                  <a:lnTo>
                    <a:pt x="37886" y="478"/>
                  </a:lnTo>
                  <a:lnTo>
                    <a:pt x="37731" y="502"/>
                  </a:lnTo>
                  <a:lnTo>
                    <a:pt x="37433" y="549"/>
                  </a:lnTo>
                  <a:lnTo>
                    <a:pt x="36838" y="644"/>
                  </a:lnTo>
                  <a:cubicBezTo>
                    <a:pt x="36028" y="799"/>
                    <a:pt x="35243" y="954"/>
                    <a:pt x="34469" y="1145"/>
                  </a:cubicBezTo>
                  <a:cubicBezTo>
                    <a:pt x="31349" y="1883"/>
                    <a:pt x="28468" y="2895"/>
                    <a:pt x="25730" y="3942"/>
                  </a:cubicBezTo>
                  <a:lnTo>
                    <a:pt x="21705" y="5514"/>
                  </a:lnTo>
                  <a:lnTo>
                    <a:pt x="19729" y="6264"/>
                  </a:lnTo>
                  <a:cubicBezTo>
                    <a:pt x="19086" y="6502"/>
                    <a:pt x="18443" y="6740"/>
                    <a:pt x="17800" y="6967"/>
                  </a:cubicBezTo>
                  <a:cubicBezTo>
                    <a:pt x="15216" y="7848"/>
                    <a:pt x="12609" y="8574"/>
                    <a:pt x="9966" y="8967"/>
                  </a:cubicBezTo>
                  <a:cubicBezTo>
                    <a:pt x="8656" y="9157"/>
                    <a:pt x="7334" y="9276"/>
                    <a:pt x="6013" y="9276"/>
                  </a:cubicBezTo>
                  <a:cubicBezTo>
                    <a:pt x="5358" y="9276"/>
                    <a:pt x="4691" y="9241"/>
                    <a:pt x="4060" y="9193"/>
                  </a:cubicBezTo>
                  <a:cubicBezTo>
                    <a:pt x="3751" y="9145"/>
                    <a:pt x="3453" y="9134"/>
                    <a:pt x="3120" y="9086"/>
                  </a:cubicBezTo>
                  <a:lnTo>
                    <a:pt x="2060" y="8895"/>
                  </a:lnTo>
                  <a:cubicBezTo>
                    <a:pt x="1954" y="8875"/>
                    <a:pt x="1847" y="8865"/>
                    <a:pt x="1742" y="8865"/>
                  </a:cubicBezTo>
                  <a:cubicBezTo>
                    <a:pt x="1044" y="8865"/>
                    <a:pt x="390" y="9298"/>
                    <a:pt x="131" y="9991"/>
                  </a:cubicBezTo>
                  <a:cubicBezTo>
                    <a:pt x="24" y="10265"/>
                    <a:pt x="0" y="10550"/>
                    <a:pt x="24" y="10812"/>
                  </a:cubicBezTo>
                  <a:cubicBezTo>
                    <a:pt x="107" y="11431"/>
                    <a:pt x="524" y="11991"/>
                    <a:pt x="1155" y="12229"/>
                  </a:cubicBezTo>
                  <a:lnTo>
                    <a:pt x="2167" y="12598"/>
                  </a:lnTo>
                  <a:cubicBezTo>
                    <a:pt x="2524" y="12717"/>
                    <a:pt x="2929" y="12836"/>
                    <a:pt x="3322" y="12944"/>
                  </a:cubicBezTo>
                  <a:cubicBezTo>
                    <a:pt x="4084" y="13146"/>
                    <a:pt x="4846" y="13325"/>
                    <a:pt x="5608" y="13467"/>
                  </a:cubicBezTo>
                  <a:cubicBezTo>
                    <a:pt x="7144" y="13741"/>
                    <a:pt x="8692" y="13884"/>
                    <a:pt x="10228" y="13920"/>
                  </a:cubicBezTo>
                  <a:cubicBezTo>
                    <a:pt x="10627" y="13932"/>
                    <a:pt x="11025" y="13938"/>
                    <a:pt x="11423" y="13938"/>
                  </a:cubicBezTo>
                  <a:cubicBezTo>
                    <a:pt x="14099" y="13938"/>
                    <a:pt x="16745" y="13669"/>
                    <a:pt x="19336" y="13265"/>
                  </a:cubicBezTo>
                  <a:cubicBezTo>
                    <a:pt x="20086" y="13146"/>
                    <a:pt x="20812" y="13015"/>
                    <a:pt x="21550" y="12884"/>
                  </a:cubicBezTo>
                  <a:lnTo>
                    <a:pt x="23717" y="12467"/>
                  </a:lnTo>
                  <a:lnTo>
                    <a:pt x="27932" y="11634"/>
                  </a:lnTo>
                  <a:cubicBezTo>
                    <a:pt x="30694" y="11110"/>
                    <a:pt x="33361" y="10681"/>
                    <a:pt x="35909" y="10550"/>
                  </a:cubicBezTo>
                  <a:cubicBezTo>
                    <a:pt x="36540" y="10515"/>
                    <a:pt x="37171" y="10503"/>
                    <a:pt x="37791" y="10503"/>
                  </a:cubicBezTo>
                  <a:lnTo>
                    <a:pt x="38255" y="10503"/>
                  </a:lnTo>
                  <a:lnTo>
                    <a:pt x="38493" y="10515"/>
                  </a:lnTo>
                  <a:lnTo>
                    <a:pt x="38660" y="10515"/>
                  </a:lnTo>
                  <a:cubicBezTo>
                    <a:pt x="39005" y="10527"/>
                    <a:pt x="39398" y="10539"/>
                    <a:pt x="39708" y="10562"/>
                  </a:cubicBezTo>
                  <a:lnTo>
                    <a:pt x="40565" y="10634"/>
                  </a:lnTo>
                  <a:cubicBezTo>
                    <a:pt x="40862" y="10681"/>
                    <a:pt x="41172" y="10693"/>
                    <a:pt x="41482" y="10741"/>
                  </a:cubicBezTo>
                  <a:cubicBezTo>
                    <a:pt x="42089" y="10824"/>
                    <a:pt x="42696" y="10908"/>
                    <a:pt x="43303" y="11027"/>
                  </a:cubicBezTo>
                  <a:cubicBezTo>
                    <a:pt x="45732" y="11479"/>
                    <a:pt x="48125" y="12193"/>
                    <a:pt x="50435" y="13110"/>
                  </a:cubicBezTo>
                  <a:lnTo>
                    <a:pt x="51304" y="13467"/>
                  </a:lnTo>
                  <a:lnTo>
                    <a:pt x="51721" y="13658"/>
                  </a:lnTo>
                  <a:lnTo>
                    <a:pt x="51935" y="13753"/>
                  </a:lnTo>
                  <a:lnTo>
                    <a:pt x="52042" y="13801"/>
                  </a:lnTo>
                  <a:lnTo>
                    <a:pt x="52090" y="13825"/>
                  </a:lnTo>
                  <a:cubicBezTo>
                    <a:pt x="52411" y="13968"/>
                    <a:pt x="52781" y="14134"/>
                    <a:pt x="53054" y="14265"/>
                  </a:cubicBezTo>
                  <a:lnTo>
                    <a:pt x="53840" y="14658"/>
                  </a:lnTo>
                  <a:cubicBezTo>
                    <a:pt x="54959" y="15230"/>
                    <a:pt x="56055" y="15849"/>
                    <a:pt x="57138" y="16504"/>
                  </a:cubicBezTo>
                  <a:cubicBezTo>
                    <a:pt x="59317" y="17813"/>
                    <a:pt x="61436" y="19313"/>
                    <a:pt x="63532" y="20933"/>
                  </a:cubicBezTo>
                  <a:lnTo>
                    <a:pt x="63544" y="20933"/>
                  </a:lnTo>
                  <a:lnTo>
                    <a:pt x="63556" y="20945"/>
                  </a:lnTo>
                  <a:cubicBezTo>
                    <a:pt x="64127" y="21373"/>
                    <a:pt x="64746" y="21707"/>
                    <a:pt x="65413" y="21945"/>
                  </a:cubicBezTo>
                  <a:cubicBezTo>
                    <a:pt x="66145" y="22203"/>
                    <a:pt x="66915" y="22334"/>
                    <a:pt x="67688" y="22334"/>
                  </a:cubicBezTo>
                  <a:cubicBezTo>
                    <a:pt x="69128" y="22334"/>
                    <a:pt x="70579" y="21878"/>
                    <a:pt x="71819" y="20933"/>
                  </a:cubicBezTo>
                  <a:cubicBezTo>
                    <a:pt x="73926" y="19325"/>
                    <a:pt x="76045" y="17825"/>
                    <a:pt x="78212" y="16515"/>
                  </a:cubicBezTo>
                  <a:cubicBezTo>
                    <a:pt x="79308" y="15861"/>
                    <a:pt x="80403" y="15241"/>
                    <a:pt x="81522" y="14682"/>
                  </a:cubicBezTo>
                  <a:cubicBezTo>
                    <a:pt x="82082" y="14396"/>
                    <a:pt x="82641" y="14134"/>
                    <a:pt x="83213" y="13872"/>
                  </a:cubicBezTo>
                  <a:lnTo>
                    <a:pt x="83237" y="13860"/>
                  </a:lnTo>
                  <a:lnTo>
                    <a:pt x="83249" y="13848"/>
                  </a:lnTo>
                  <a:lnTo>
                    <a:pt x="83261" y="13848"/>
                  </a:lnTo>
                  <a:cubicBezTo>
                    <a:pt x="83261" y="13844"/>
                    <a:pt x="83259" y="13843"/>
                    <a:pt x="83257" y="13843"/>
                  </a:cubicBezTo>
                  <a:cubicBezTo>
                    <a:pt x="83253" y="13843"/>
                    <a:pt x="83245" y="13848"/>
                    <a:pt x="83237" y="13848"/>
                  </a:cubicBezTo>
                  <a:lnTo>
                    <a:pt x="83261" y="13837"/>
                  </a:lnTo>
                  <a:lnTo>
                    <a:pt x="83392" y="13789"/>
                  </a:lnTo>
                  <a:lnTo>
                    <a:pt x="83630" y="13682"/>
                  </a:lnTo>
                  <a:lnTo>
                    <a:pt x="84130" y="13467"/>
                  </a:lnTo>
                  <a:lnTo>
                    <a:pt x="84927" y="13134"/>
                  </a:lnTo>
                  <a:cubicBezTo>
                    <a:pt x="87225" y="12217"/>
                    <a:pt x="89630" y="11503"/>
                    <a:pt x="92059" y="11062"/>
                  </a:cubicBezTo>
                  <a:cubicBezTo>
                    <a:pt x="93274" y="10836"/>
                    <a:pt x="94488" y="10681"/>
                    <a:pt x="95715" y="10598"/>
                  </a:cubicBezTo>
                  <a:lnTo>
                    <a:pt x="96631" y="10550"/>
                  </a:lnTo>
                  <a:lnTo>
                    <a:pt x="97072" y="10550"/>
                  </a:lnTo>
                  <a:lnTo>
                    <a:pt x="97608" y="10539"/>
                  </a:lnTo>
                  <a:lnTo>
                    <a:pt x="98512" y="10550"/>
                  </a:lnTo>
                  <a:cubicBezTo>
                    <a:pt x="98786" y="10550"/>
                    <a:pt x="99132" y="10574"/>
                    <a:pt x="99441" y="10586"/>
                  </a:cubicBezTo>
                  <a:cubicBezTo>
                    <a:pt x="101989" y="10729"/>
                    <a:pt x="104644" y="11158"/>
                    <a:pt x="107406" y="11682"/>
                  </a:cubicBezTo>
                  <a:lnTo>
                    <a:pt x="111621" y="12527"/>
                  </a:lnTo>
                  <a:cubicBezTo>
                    <a:pt x="113050" y="12813"/>
                    <a:pt x="114526" y="13086"/>
                    <a:pt x="115991" y="13325"/>
                  </a:cubicBezTo>
                  <a:cubicBezTo>
                    <a:pt x="117515" y="13563"/>
                    <a:pt x="118991" y="13753"/>
                    <a:pt x="120527" y="13872"/>
                  </a:cubicBezTo>
                  <a:cubicBezTo>
                    <a:pt x="121685" y="13963"/>
                    <a:pt x="122856" y="14020"/>
                    <a:pt x="124036" y="14020"/>
                  </a:cubicBezTo>
                  <a:cubicBezTo>
                    <a:pt x="124398" y="14020"/>
                    <a:pt x="124760" y="14014"/>
                    <a:pt x="125123" y="14003"/>
                  </a:cubicBezTo>
                  <a:cubicBezTo>
                    <a:pt x="128207" y="13920"/>
                    <a:pt x="131350" y="13444"/>
                    <a:pt x="134279" y="12289"/>
                  </a:cubicBezTo>
                  <a:cubicBezTo>
                    <a:pt x="135088" y="11979"/>
                    <a:pt x="135577" y="11122"/>
                    <a:pt x="135398" y="10241"/>
                  </a:cubicBezTo>
                  <a:cubicBezTo>
                    <a:pt x="135230" y="9371"/>
                    <a:pt x="134463" y="8778"/>
                    <a:pt x="133616" y="8778"/>
                  </a:cubicBezTo>
                  <a:cubicBezTo>
                    <a:pt x="133501" y="8778"/>
                    <a:pt x="133384" y="8789"/>
                    <a:pt x="133267" y="8812"/>
                  </a:cubicBezTo>
                  <a:lnTo>
                    <a:pt x="133219" y="8824"/>
                  </a:lnTo>
                  <a:cubicBezTo>
                    <a:pt x="131945" y="9080"/>
                    <a:pt x="130644" y="9193"/>
                    <a:pt x="129335" y="9193"/>
                  </a:cubicBezTo>
                  <a:cubicBezTo>
                    <a:pt x="128025" y="9193"/>
                    <a:pt x="126706" y="9080"/>
                    <a:pt x="125397" y="8884"/>
                  </a:cubicBezTo>
                  <a:cubicBezTo>
                    <a:pt x="124075" y="8693"/>
                    <a:pt x="122766" y="8419"/>
                    <a:pt x="121468" y="8074"/>
                  </a:cubicBezTo>
                  <a:cubicBezTo>
                    <a:pt x="120170" y="7741"/>
                    <a:pt x="118848" y="7336"/>
                    <a:pt x="117586" y="6907"/>
                  </a:cubicBezTo>
                  <a:cubicBezTo>
                    <a:pt x="116277" y="6455"/>
                    <a:pt x="114991" y="5967"/>
                    <a:pt x="113669" y="5455"/>
                  </a:cubicBezTo>
                  <a:lnTo>
                    <a:pt x="109645" y="3895"/>
                  </a:lnTo>
                  <a:cubicBezTo>
                    <a:pt x="106906" y="2847"/>
                    <a:pt x="104013" y="1835"/>
                    <a:pt x="100894" y="1097"/>
                  </a:cubicBezTo>
                  <a:cubicBezTo>
                    <a:pt x="100501" y="1014"/>
                    <a:pt x="100144" y="918"/>
                    <a:pt x="99703" y="835"/>
                  </a:cubicBezTo>
                  <a:lnTo>
                    <a:pt x="98465" y="609"/>
                  </a:lnTo>
                  <a:lnTo>
                    <a:pt x="97941" y="513"/>
                  </a:lnTo>
                  <a:lnTo>
                    <a:pt x="97679" y="466"/>
                  </a:lnTo>
                  <a:lnTo>
                    <a:pt x="97536" y="442"/>
                  </a:lnTo>
                  <a:lnTo>
                    <a:pt x="97477" y="430"/>
                  </a:lnTo>
                  <a:lnTo>
                    <a:pt x="97358" y="418"/>
                  </a:lnTo>
                  <a:lnTo>
                    <a:pt x="97322" y="418"/>
                  </a:lnTo>
                  <a:lnTo>
                    <a:pt x="96084" y="252"/>
                  </a:lnTo>
                  <a:cubicBezTo>
                    <a:pt x="94554" y="84"/>
                    <a:pt x="93015" y="0"/>
                    <a:pt x="91474" y="0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2298775" y="1691800"/>
              <a:ext cx="1634775" cy="358900"/>
            </a:xfrm>
            <a:custGeom>
              <a:avLst/>
              <a:gdLst/>
              <a:ahLst/>
              <a:cxnLst/>
              <a:rect l="l" t="t" r="r" b="b"/>
              <a:pathLst>
                <a:path w="65391" h="14356" extrusionOk="0">
                  <a:moveTo>
                    <a:pt x="38975" y="1"/>
                  </a:moveTo>
                  <a:cubicBezTo>
                    <a:pt x="30338" y="1"/>
                    <a:pt x="21262" y="2926"/>
                    <a:pt x="14467" y="4676"/>
                  </a:cubicBezTo>
                  <a:cubicBezTo>
                    <a:pt x="12683" y="5137"/>
                    <a:pt x="10969" y="5324"/>
                    <a:pt x="9361" y="5324"/>
                  </a:cubicBezTo>
                  <a:cubicBezTo>
                    <a:pt x="5443" y="5324"/>
                    <a:pt x="2154" y="4211"/>
                    <a:pt x="1" y="3223"/>
                  </a:cubicBezTo>
                  <a:lnTo>
                    <a:pt x="1" y="3223"/>
                  </a:lnTo>
                  <a:cubicBezTo>
                    <a:pt x="84" y="3842"/>
                    <a:pt x="501" y="4402"/>
                    <a:pt x="1132" y="4640"/>
                  </a:cubicBezTo>
                  <a:lnTo>
                    <a:pt x="2144" y="5009"/>
                  </a:lnTo>
                  <a:cubicBezTo>
                    <a:pt x="2501" y="5128"/>
                    <a:pt x="2906" y="5247"/>
                    <a:pt x="3299" y="5355"/>
                  </a:cubicBezTo>
                  <a:cubicBezTo>
                    <a:pt x="4073" y="5557"/>
                    <a:pt x="4823" y="5736"/>
                    <a:pt x="5585" y="5878"/>
                  </a:cubicBezTo>
                  <a:cubicBezTo>
                    <a:pt x="7121" y="6152"/>
                    <a:pt x="8669" y="6295"/>
                    <a:pt x="10205" y="6331"/>
                  </a:cubicBezTo>
                  <a:cubicBezTo>
                    <a:pt x="10604" y="6343"/>
                    <a:pt x="11002" y="6349"/>
                    <a:pt x="11400" y="6349"/>
                  </a:cubicBezTo>
                  <a:cubicBezTo>
                    <a:pt x="14076" y="6349"/>
                    <a:pt x="16722" y="6080"/>
                    <a:pt x="19313" y="5676"/>
                  </a:cubicBezTo>
                  <a:cubicBezTo>
                    <a:pt x="20063" y="5557"/>
                    <a:pt x="20801" y="5426"/>
                    <a:pt x="21527" y="5295"/>
                  </a:cubicBezTo>
                  <a:lnTo>
                    <a:pt x="23694" y="4878"/>
                  </a:lnTo>
                  <a:lnTo>
                    <a:pt x="27909" y="4045"/>
                  </a:lnTo>
                  <a:cubicBezTo>
                    <a:pt x="30671" y="3521"/>
                    <a:pt x="33338" y="3092"/>
                    <a:pt x="35886" y="2961"/>
                  </a:cubicBezTo>
                  <a:cubicBezTo>
                    <a:pt x="36517" y="2926"/>
                    <a:pt x="37148" y="2914"/>
                    <a:pt x="37780" y="2914"/>
                  </a:cubicBezTo>
                  <a:lnTo>
                    <a:pt x="38232" y="2914"/>
                  </a:lnTo>
                  <a:lnTo>
                    <a:pt x="38470" y="2926"/>
                  </a:lnTo>
                  <a:lnTo>
                    <a:pt x="38637" y="2926"/>
                  </a:lnTo>
                  <a:cubicBezTo>
                    <a:pt x="38982" y="2938"/>
                    <a:pt x="39375" y="2950"/>
                    <a:pt x="39685" y="2973"/>
                  </a:cubicBezTo>
                  <a:lnTo>
                    <a:pt x="40542" y="3045"/>
                  </a:lnTo>
                  <a:cubicBezTo>
                    <a:pt x="40839" y="3092"/>
                    <a:pt x="41149" y="3104"/>
                    <a:pt x="41459" y="3152"/>
                  </a:cubicBezTo>
                  <a:cubicBezTo>
                    <a:pt x="42066" y="3235"/>
                    <a:pt x="42673" y="3319"/>
                    <a:pt x="43280" y="3438"/>
                  </a:cubicBezTo>
                  <a:cubicBezTo>
                    <a:pt x="45709" y="3890"/>
                    <a:pt x="48102" y="4604"/>
                    <a:pt x="50412" y="5521"/>
                  </a:cubicBezTo>
                  <a:lnTo>
                    <a:pt x="51281" y="5878"/>
                  </a:lnTo>
                  <a:lnTo>
                    <a:pt x="51698" y="6069"/>
                  </a:lnTo>
                  <a:lnTo>
                    <a:pt x="51912" y="6164"/>
                  </a:lnTo>
                  <a:lnTo>
                    <a:pt x="52019" y="6212"/>
                  </a:lnTo>
                  <a:lnTo>
                    <a:pt x="52067" y="6236"/>
                  </a:lnTo>
                  <a:lnTo>
                    <a:pt x="52079" y="6236"/>
                  </a:lnTo>
                  <a:cubicBezTo>
                    <a:pt x="52388" y="6379"/>
                    <a:pt x="52758" y="6545"/>
                    <a:pt x="53031" y="6676"/>
                  </a:cubicBezTo>
                  <a:lnTo>
                    <a:pt x="53817" y="7069"/>
                  </a:lnTo>
                  <a:cubicBezTo>
                    <a:pt x="54936" y="7641"/>
                    <a:pt x="56032" y="8260"/>
                    <a:pt x="57115" y="8915"/>
                  </a:cubicBezTo>
                  <a:cubicBezTo>
                    <a:pt x="59294" y="10224"/>
                    <a:pt x="61413" y="11724"/>
                    <a:pt x="63509" y="13344"/>
                  </a:cubicBezTo>
                  <a:lnTo>
                    <a:pt x="63521" y="13344"/>
                  </a:lnTo>
                  <a:lnTo>
                    <a:pt x="63533" y="13356"/>
                  </a:lnTo>
                  <a:cubicBezTo>
                    <a:pt x="64104" y="13784"/>
                    <a:pt x="64723" y="14118"/>
                    <a:pt x="65390" y="14356"/>
                  </a:cubicBezTo>
                  <a:lnTo>
                    <a:pt x="65390" y="11189"/>
                  </a:lnTo>
                  <a:cubicBezTo>
                    <a:pt x="65390" y="11189"/>
                    <a:pt x="60199" y="6069"/>
                    <a:pt x="49162" y="1747"/>
                  </a:cubicBezTo>
                  <a:cubicBezTo>
                    <a:pt x="45963" y="490"/>
                    <a:pt x="42506" y="1"/>
                    <a:pt x="38975" y="1"/>
                  </a:cubicBez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4048125" y="1691800"/>
              <a:ext cx="1634450" cy="358900"/>
            </a:xfrm>
            <a:custGeom>
              <a:avLst/>
              <a:gdLst/>
              <a:ahLst/>
              <a:cxnLst/>
              <a:rect l="l" t="t" r="r" b="b"/>
              <a:pathLst>
                <a:path w="65378" h="14356" extrusionOk="0">
                  <a:moveTo>
                    <a:pt x="26405" y="1"/>
                  </a:moveTo>
                  <a:cubicBezTo>
                    <a:pt x="22873" y="1"/>
                    <a:pt x="19415" y="490"/>
                    <a:pt x="16216" y="1747"/>
                  </a:cubicBezTo>
                  <a:cubicBezTo>
                    <a:pt x="5191" y="6069"/>
                    <a:pt x="0" y="11189"/>
                    <a:pt x="0" y="11189"/>
                  </a:cubicBezTo>
                  <a:lnTo>
                    <a:pt x="0" y="14356"/>
                  </a:lnTo>
                  <a:cubicBezTo>
                    <a:pt x="655" y="14118"/>
                    <a:pt x="1286" y="13784"/>
                    <a:pt x="1857" y="13356"/>
                  </a:cubicBezTo>
                  <a:lnTo>
                    <a:pt x="1869" y="13344"/>
                  </a:lnTo>
                  <a:cubicBezTo>
                    <a:pt x="3977" y="11724"/>
                    <a:pt x="6096" y="10224"/>
                    <a:pt x="8263" y="8915"/>
                  </a:cubicBezTo>
                  <a:cubicBezTo>
                    <a:pt x="9346" y="8260"/>
                    <a:pt x="10454" y="7641"/>
                    <a:pt x="11573" y="7069"/>
                  </a:cubicBezTo>
                  <a:lnTo>
                    <a:pt x="12359" y="6676"/>
                  </a:lnTo>
                  <a:cubicBezTo>
                    <a:pt x="12633" y="6545"/>
                    <a:pt x="13002" y="6379"/>
                    <a:pt x="13311" y="6236"/>
                  </a:cubicBezTo>
                  <a:lnTo>
                    <a:pt x="13323" y="6236"/>
                  </a:lnTo>
                  <a:lnTo>
                    <a:pt x="13371" y="6212"/>
                  </a:lnTo>
                  <a:lnTo>
                    <a:pt x="13478" y="6164"/>
                  </a:lnTo>
                  <a:lnTo>
                    <a:pt x="13680" y="6069"/>
                  </a:lnTo>
                  <a:lnTo>
                    <a:pt x="14109" y="5878"/>
                  </a:lnTo>
                  <a:lnTo>
                    <a:pt x="14978" y="5521"/>
                  </a:lnTo>
                  <a:cubicBezTo>
                    <a:pt x="17276" y="4604"/>
                    <a:pt x="19681" y="3890"/>
                    <a:pt x="22110" y="3438"/>
                  </a:cubicBezTo>
                  <a:cubicBezTo>
                    <a:pt x="22717" y="3319"/>
                    <a:pt x="23324" y="3235"/>
                    <a:pt x="23932" y="3152"/>
                  </a:cubicBezTo>
                  <a:cubicBezTo>
                    <a:pt x="24241" y="3104"/>
                    <a:pt x="24551" y="3092"/>
                    <a:pt x="24848" y="3045"/>
                  </a:cubicBezTo>
                  <a:lnTo>
                    <a:pt x="25694" y="2973"/>
                  </a:lnTo>
                  <a:cubicBezTo>
                    <a:pt x="26015" y="2950"/>
                    <a:pt x="26408" y="2938"/>
                    <a:pt x="26753" y="2926"/>
                  </a:cubicBezTo>
                  <a:lnTo>
                    <a:pt x="26920" y="2926"/>
                  </a:lnTo>
                  <a:lnTo>
                    <a:pt x="27146" y="2914"/>
                  </a:lnTo>
                  <a:lnTo>
                    <a:pt x="27611" y="2914"/>
                  </a:lnTo>
                  <a:cubicBezTo>
                    <a:pt x="28230" y="2914"/>
                    <a:pt x="28861" y="2926"/>
                    <a:pt x="29504" y="2961"/>
                  </a:cubicBezTo>
                  <a:cubicBezTo>
                    <a:pt x="32052" y="3092"/>
                    <a:pt x="34719" y="3521"/>
                    <a:pt x="37481" y="4045"/>
                  </a:cubicBezTo>
                  <a:lnTo>
                    <a:pt x="41696" y="4878"/>
                  </a:lnTo>
                  <a:lnTo>
                    <a:pt x="43863" y="5295"/>
                  </a:lnTo>
                  <a:cubicBezTo>
                    <a:pt x="44589" y="5426"/>
                    <a:pt x="45327" y="5557"/>
                    <a:pt x="46077" y="5676"/>
                  </a:cubicBezTo>
                  <a:cubicBezTo>
                    <a:pt x="48668" y="6080"/>
                    <a:pt x="51314" y="6349"/>
                    <a:pt x="53982" y="6349"/>
                  </a:cubicBezTo>
                  <a:cubicBezTo>
                    <a:pt x="54379" y="6349"/>
                    <a:pt x="54776" y="6343"/>
                    <a:pt x="55174" y="6331"/>
                  </a:cubicBezTo>
                  <a:cubicBezTo>
                    <a:pt x="56721" y="6295"/>
                    <a:pt x="58269" y="6152"/>
                    <a:pt x="59805" y="5878"/>
                  </a:cubicBezTo>
                  <a:cubicBezTo>
                    <a:pt x="60567" y="5736"/>
                    <a:pt x="61317" y="5557"/>
                    <a:pt x="62091" y="5355"/>
                  </a:cubicBezTo>
                  <a:cubicBezTo>
                    <a:pt x="62484" y="5247"/>
                    <a:pt x="62889" y="5128"/>
                    <a:pt x="63246" y="5009"/>
                  </a:cubicBezTo>
                  <a:lnTo>
                    <a:pt x="64258" y="4640"/>
                  </a:lnTo>
                  <a:cubicBezTo>
                    <a:pt x="64889" y="4402"/>
                    <a:pt x="65306" y="3842"/>
                    <a:pt x="65377" y="3223"/>
                  </a:cubicBezTo>
                  <a:lnTo>
                    <a:pt x="65377" y="3223"/>
                  </a:lnTo>
                  <a:cubicBezTo>
                    <a:pt x="63233" y="4211"/>
                    <a:pt x="59946" y="5324"/>
                    <a:pt x="56029" y="5324"/>
                  </a:cubicBezTo>
                  <a:cubicBezTo>
                    <a:pt x="54421" y="5324"/>
                    <a:pt x="52707" y="5137"/>
                    <a:pt x="50923" y="4676"/>
                  </a:cubicBezTo>
                  <a:cubicBezTo>
                    <a:pt x="44128" y="2926"/>
                    <a:pt x="35047" y="1"/>
                    <a:pt x="26405" y="1"/>
                  </a:cubicBez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3229550" y="4287275"/>
              <a:ext cx="1521350" cy="161350"/>
            </a:xfrm>
            <a:custGeom>
              <a:avLst/>
              <a:gdLst/>
              <a:ahLst/>
              <a:cxnLst/>
              <a:rect l="l" t="t" r="r" b="b"/>
              <a:pathLst>
                <a:path w="60854" h="6454" extrusionOk="0">
                  <a:moveTo>
                    <a:pt x="2632" y="0"/>
                  </a:moveTo>
                  <a:cubicBezTo>
                    <a:pt x="1180" y="0"/>
                    <a:pt x="1" y="1179"/>
                    <a:pt x="1" y="2631"/>
                  </a:cubicBezTo>
                  <a:lnTo>
                    <a:pt x="1" y="3822"/>
                  </a:lnTo>
                  <a:cubicBezTo>
                    <a:pt x="1" y="5263"/>
                    <a:pt x="1180" y="6453"/>
                    <a:pt x="2632" y="6453"/>
                  </a:cubicBezTo>
                  <a:lnTo>
                    <a:pt x="58222" y="6453"/>
                  </a:lnTo>
                  <a:cubicBezTo>
                    <a:pt x="59663" y="6453"/>
                    <a:pt x="60854" y="5263"/>
                    <a:pt x="60854" y="3822"/>
                  </a:cubicBezTo>
                  <a:lnTo>
                    <a:pt x="60854" y="2631"/>
                  </a:lnTo>
                  <a:cubicBezTo>
                    <a:pt x="60854" y="1214"/>
                    <a:pt x="59711" y="48"/>
                    <a:pt x="58306" y="12"/>
                  </a:cubicBezTo>
                  <a:cubicBezTo>
                    <a:pt x="58282" y="0"/>
                    <a:pt x="58246" y="0"/>
                    <a:pt x="58222" y="0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2982200" y="4448600"/>
              <a:ext cx="2016050" cy="161050"/>
            </a:xfrm>
            <a:custGeom>
              <a:avLst/>
              <a:gdLst/>
              <a:ahLst/>
              <a:cxnLst/>
              <a:rect l="l" t="t" r="r" b="b"/>
              <a:pathLst>
                <a:path w="80642" h="6442" extrusionOk="0">
                  <a:moveTo>
                    <a:pt x="2632" y="0"/>
                  </a:moveTo>
                  <a:cubicBezTo>
                    <a:pt x="1179" y="0"/>
                    <a:pt x="1" y="1179"/>
                    <a:pt x="1" y="2620"/>
                  </a:cubicBezTo>
                  <a:lnTo>
                    <a:pt x="1" y="3822"/>
                  </a:lnTo>
                  <a:cubicBezTo>
                    <a:pt x="1" y="5263"/>
                    <a:pt x="1179" y="6441"/>
                    <a:pt x="2632" y="6441"/>
                  </a:cubicBezTo>
                  <a:lnTo>
                    <a:pt x="78010" y="6441"/>
                  </a:lnTo>
                  <a:cubicBezTo>
                    <a:pt x="79463" y="6441"/>
                    <a:pt x="80642" y="5263"/>
                    <a:pt x="80642" y="3822"/>
                  </a:cubicBezTo>
                  <a:lnTo>
                    <a:pt x="80642" y="2620"/>
                  </a:lnTo>
                  <a:cubicBezTo>
                    <a:pt x="80642" y="1179"/>
                    <a:pt x="79463" y="0"/>
                    <a:pt x="78010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1"/>
            <p:cNvSpPr/>
            <p:nvPr/>
          </p:nvSpPr>
          <p:spPr>
            <a:xfrm>
              <a:off x="3612650" y="2929050"/>
              <a:ext cx="734025" cy="1358250"/>
            </a:xfrm>
            <a:custGeom>
              <a:avLst/>
              <a:gdLst/>
              <a:ahLst/>
              <a:cxnLst/>
              <a:rect l="l" t="t" r="r" b="b"/>
              <a:pathLst>
                <a:path w="29361" h="54330" extrusionOk="0">
                  <a:moveTo>
                    <a:pt x="9299" y="1"/>
                  </a:moveTo>
                  <a:cubicBezTo>
                    <a:pt x="9299" y="1"/>
                    <a:pt x="0" y="43518"/>
                    <a:pt x="9299" y="54329"/>
                  </a:cubicBezTo>
                  <a:lnTo>
                    <a:pt x="20908" y="54329"/>
                  </a:lnTo>
                  <a:cubicBezTo>
                    <a:pt x="21336" y="53829"/>
                    <a:pt x="21729" y="53269"/>
                    <a:pt x="22074" y="52626"/>
                  </a:cubicBezTo>
                  <a:cubicBezTo>
                    <a:pt x="29361" y="39601"/>
                    <a:pt x="20908" y="1"/>
                    <a:pt x="20908" y="1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4095150" y="2929050"/>
              <a:ext cx="251525" cy="1315675"/>
            </a:xfrm>
            <a:custGeom>
              <a:avLst/>
              <a:gdLst/>
              <a:ahLst/>
              <a:cxnLst/>
              <a:rect l="l" t="t" r="r" b="b"/>
              <a:pathLst>
                <a:path w="10061" h="52627" extrusionOk="0">
                  <a:moveTo>
                    <a:pt x="0" y="1"/>
                  </a:moveTo>
                  <a:cubicBezTo>
                    <a:pt x="6644" y="33136"/>
                    <a:pt x="2441" y="52567"/>
                    <a:pt x="2441" y="52567"/>
                  </a:cubicBezTo>
                  <a:lnTo>
                    <a:pt x="2774" y="52626"/>
                  </a:lnTo>
                  <a:cubicBezTo>
                    <a:pt x="10061" y="39601"/>
                    <a:pt x="1608" y="1"/>
                    <a:pt x="1608" y="1"/>
                  </a:cubicBez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3861475" y="1824450"/>
              <a:ext cx="257500" cy="1104625"/>
            </a:xfrm>
            <a:custGeom>
              <a:avLst/>
              <a:gdLst/>
              <a:ahLst/>
              <a:cxnLst/>
              <a:rect l="l" t="t" r="r" b="b"/>
              <a:pathLst>
                <a:path w="10300" h="44185" extrusionOk="0">
                  <a:moveTo>
                    <a:pt x="5144" y="1"/>
                  </a:moveTo>
                  <a:cubicBezTo>
                    <a:pt x="2311" y="1"/>
                    <a:pt x="1" y="9883"/>
                    <a:pt x="1" y="22087"/>
                  </a:cubicBezTo>
                  <a:cubicBezTo>
                    <a:pt x="1" y="34291"/>
                    <a:pt x="2311" y="44185"/>
                    <a:pt x="5144" y="44185"/>
                  </a:cubicBezTo>
                  <a:cubicBezTo>
                    <a:pt x="6002" y="44185"/>
                    <a:pt x="6811" y="43292"/>
                    <a:pt x="7514" y="41720"/>
                  </a:cubicBezTo>
                  <a:cubicBezTo>
                    <a:pt x="9169" y="38041"/>
                    <a:pt x="10300" y="30624"/>
                    <a:pt x="10300" y="22087"/>
                  </a:cubicBezTo>
                  <a:cubicBezTo>
                    <a:pt x="10300" y="15574"/>
                    <a:pt x="9645" y="9716"/>
                    <a:pt x="8597" y="5668"/>
                  </a:cubicBezTo>
                  <a:cubicBezTo>
                    <a:pt x="7680" y="2144"/>
                    <a:pt x="6478" y="1"/>
                    <a:pt x="5144" y="1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3990075" y="1966150"/>
              <a:ext cx="167300" cy="962925"/>
            </a:xfrm>
            <a:custGeom>
              <a:avLst/>
              <a:gdLst/>
              <a:ahLst/>
              <a:cxnLst/>
              <a:rect l="l" t="t" r="r" b="b"/>
              <a:pathLst>
                <a:path w="6692" h="38517" extrusionOk="0">
                  <a:moveTo>
                    <a:pt x="3453" y="0"/>
                  </a:moveTo>
                  <a:cubicBezTo>
                    <a:pt x="3024" y="72"/>
                    <a:pt x="2643" y="274"/>
                    <a:pt x="2322" y="655"/>
                  </a:cubicBezTo>
                  <a:cubicBezTo>
                    <a:pt x="2322" y="655"/>
                    <a:pt x="6692" y="21527"/>
                    <a:pt x="0" y="38517"/>
                  </a:cubicBezTo>
                  <a:lnTo>
                    <a:pt x="2370" y="36052"/>
                  </a:lnTo>
                  <a:cubicBezTo>
                    <a:pt x="4025" y="32373"/>
                    <a:pt x="5156" y="24956"/>
                    <a:pt x="5156" y="16419"/>
                  </a:cubicBezTo>
                  <a:cubicBezTo>
                    <a:pt x="5156" y="9906"/>
                    <a:pt x="4501" y="4048"/>
                    <a:pt x="3453" y="0"/>
                  </a:cubicBez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3527800" y="4126225"/>
              <a:ext cx="924550" cy="161075"/>
            </a:xfrm>
            <a:custGeom>
              <a:avLst/>
              <a:gdLst/>
              <a:ahLst/>
              <a:cxnLst/>
              <a:rect l="l" t="t" r="r" b="b"/>
              <a:pathLst>
                <a:path w="36982" h="6443" extrusionOk="0">
                  <a:moveTo>
                    <a:pt x="2632" y="1"/>
                  </a:moveTo>
                  <a:cubicBezTo>
                    <a:pt x="1192" y="1"/>
                    <a:pt x="1" y="1180"/>
                    <a:pt x="1" y="2620"/>
                  </a:cubicBezTo>
                  <a:lnTo>
                    <a:pt x="1" y="3823"/>
                  </a:lnTo>
                  <a:cubicBezTo>
                    <a:pt x="1" y="5263"/>
                    <a:pt x="1192" y="6442"/>
                    <a:pt x="2632" y="6442"/>
                  </a:cubicBezTo>
                  <a:lnTo>
                    <a:pt x="34362" y="6442"/>
                  </a:lnTo>
                  <a:cubicBezTo>
                    <a:pt x="35803" y="6442"/>
                    <a:pt x="36982" y="5263"/>
                    <a:pt x="36982" y="3823"/>
                  </a:cubicBezTo>
                  <a:lnTo>
                    <a:pt x="36982" y="2620"/>
                  </a:lnTo>
                  <a:cubicBezTo>
                    <a:pt x="36982" y="1180"/>
                    <a:pt x="35803" y="1"/>
                    <a:pt x="34362" y="1"/>
                  </a:cubicBez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1855275" y="3360650"/>
              <a:ext cx="1168325" cy="279525"/>
            </a:xfrm>
            <a:custGeom>
              <a:avLst/>
              <a:gdLst/>
              <a:ahLst/>
              <a:cxnLst/>
              <a:rect l="l" t="t" r="r" b="b"/>
              <a:pathLst>
                <a:path w="46733" h="11181" extrusionOk="0">
                  <a:moveTo>
                    <a:pt x="989" y="1"/>
                  </a:moveTo>
                  <a:cubicBezTo>
                    <a:pt x="346" y="1"/>
                    <a:pt x="1" y="739"/>
                    <a:pt x="405" y="1239"/>
                  </a:cubicBezTo>
                  <a:cubicBezTo>
                    <a:pt x="5168" y="7216"/>
                    <a:pt x="13669" y="11181"/>
                    <a:pt x="23361" y="11181"/>
                  </a:cubicBezTo>
                  <a:cubicBezTo>
                    <a:pt x="33064" y="11181"/>
                    <a:pt x="41577" y="7204"/>
                    <a:pt x="46340" y="1215"/>
                  </a:cubicBezTo>
                  <a:cubicBezTo>
                    <a:pt x="46733" y="727"/>
                    <a:pt x="46364" y="1"/>
                    <a:pt x="45733" y="1"/>
                  </a:cubicBezTo>
                  <a:close/>
                </a:path>
              </a:pathLst>
            </a:custGeom>
            <a:solidFill>
              <a:srgbClr val="FFC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4941675" y="3360650"/>
              <a:ext cx="1168325" cy="279525"/>
            </a:xfrm>
            <a:custGeom>
              <a:avLst/>
              <a:gdLst/>
              <a:ahLst/>
              <a:cxnLst/>
              <a:rect l="l" t="t" r="r" b="b"/>
              <a:pathLst>
                <a:path w="46733" h="11181" extrusionOk="0">
                  <a:moveTo>
                    <a:pt x="989" y="1"/>
                  </a:moveTo>
                  <a:cubicBezTo>
                    <a:pt x="346" y="1"/>
                    <a:pt x="1" y="739"/>
                    <a:pt x="405" y="1239"/>
                  </a:cubicBezTo>
                  <a:cubicBezTo>
                    <a:pt x="3334" y="4906"/>
                    <a:pt x="7668" y="7823"/>
                    <a:pt x="12824" y="9526"/>
                  </a:cubicBezTo>
                  <a:lnTo>
                    <a:pt x="12859" y="9526"/>
                  </a:lnTo>
                  <a:cubicBezTo>
                    <a:pt x="16086" y="10598"/>
                    <a:pt x="19634" y="11181"/>
                    <a:pt x="23361" y="11181"/>
                  </a:cubicBezTo>
                  <a:cubicBezTo>
                    <a:pt x="33064" y="11181"/>
                    <a:pt x="41577" y="7204"/>
                    <a:pt x="46340" y="1215"/>
                  </a:cubicBezTo>
                  <a:cubicBezTo>
                    <a:pt x="46733" y="727"/>
                    <a:pt x="46364" y="1"/>
                    <a:pt x="45732" y="1"/>
                  </a:cubicBezTo>
                  <a:close/>
                </a:path>
              </a:pathLst>
            </a:custGeom>
            <a:solidFill>
              <a:srgbClr val="FFC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3718300" y="1331250"/>
              <a:ext cx="543850" cy="723925"/>
            </a:xfrm>
            <a:custGeom>
              <a:avLst/>
              <a:gdLst/>
              <a:ahLst/>
              <a:cxnLst/>
              <a:rect l="l" t="t" r="r" b="b"/>
              <a:pathLst>
                <a:path w="21754" h="28957" extrusionOk="0">
                  <a:moveTo>
                    <a:pt x="10871" y="0"/>
                  </a:moveTo>
                  <a:cubicBezTo>
                    <a:pt x="10871" y="0"/>
                    <a:pt x="1" y="12061"/>
                    <a:pt x="1" y="18074"/>
                  </a:cubicBezTo>
                  <a:cubicBezTo>
                    <a:pt x="1" y="20550"/>
                    <a:pt x="822" y="22836"/>
                    <a:pt x="2227" y="24658"/>
                  </a:cubicBezTo>
                  <a:lnTo>
                    <a:pt x="2239" y="24670"/>
                  </a:lnTo>
                  <a:cubicBezTo>
                    <a:pt x="2977" y="25658"/>
                    <a:pt x="3894" y="26504"/>
                    <a:pt x="4918" y="27182"/>
                  </a:cubicBezTo>
                  <a:cubicBezTo>
                    <a:pt x="6633" y="28301"/>
                    <a:pt x="8681" y="28956"/>
                    <a:pt x="10871" y="28956"/>
                  </a:cubicBezTo>
                  <a:cubicBezTo>
                    <a:pt x="14407" y="28956"/>
                    <a:pt x="17551" y="27266"/>
                    <a:pt x="19527" y="24658"/>
                  </a:cubicBezTo>
                  <a:cubicBezTo>
                    <a:pt x="20920" y="22836"/>
                    <a:pt x="21754" y="20539"/>
                    <a:pt x="21754" y="18074"/>
                  </a:cubicBezTo>
                  <a:cubicBezTo>
                    <a:pt x="21754" y="17812"/>
                    <a:pt x="21730" y="17550"/>
                    <a:pt x="21694" y="17276"/>
                  </a:cubicBezTo>
                  <a:cubicBezTo>
                    <a:pt x="20861" y="11061"/>
                    <a:pt x="10871" y="0"/>
                    <a:pt x="10871" y="0"/>
                  </a:cubicBezTo>
                  <a:close/>
                </a:path>
              </a:pathLst>
            </a:custGeom>
            <a:solidFill>
              <a:srgbClr val="FFC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3768025" y="2774875"/>
              <a:ext cx="444425" cy="308400"/>
            </a:xfrm>
            <a:custGeom>
              <a:avLst/>
              <a:gdLst/>
              <a:ahLst/>
              <a:cxnLst/>
              <a:rect l="l" t="t" r="r" b="b"/>
              <a:pathLst>
                <a:path w="17777" h="12336" extrusionOk="0">
                  <a:moveTo>
                    <a:pt x="8882" y="1"/>
                  </a:moveTo>
                  <a:cubicBezTo>
                    <a:pt x="3977" y="1"/>
                    <a:pt x="0" y="2763"/>
                    <a:pt x="0" y="6168"/>
                  </a:cubicBezTo>
                  <a:cubicBezTo>
                    <a:pt x="0" y="8728"/>
                    <a:pt x="2239" y="10919"/>
                    <a:pt x="5441" y="11847"/>
                  </a:cubicBezTo>
                  <a:lnTo>
                    <a:pt x="5453" y="11847"/>
                  </a:lnTo>
                  <a:cubicBezTo>
                    <a:pt x="6501" y="12157"/>
                    <a:pt x="7668" y="12335"/>
                    <a:pt x="8882" y="12335"/>
                  </a:cubicBezTo>
                  <a:cubicBezTo>
                    <a:pt x="13800" y="12335"/>
                    <a:pt x="17776" y="9573"/>
                    <a:pt x="17776" y="6168"/>
                  </a:cubicBezTo>
                  <a:cubicBezTo>
                    <a:pt x="17776" y="4739"/>
                    <a:pt x="17074" y="3418"/>
                    <a:pt x="15883" y="2370"/>
                  </a:cubicBezTo>
                  <a:cubicBezTo>
                    <a:pt x="14264" y="929"/>
                    <a:pt x="11728" y="1"/>
                    <a:pt x="8882" y="1"/>
                  </a:cubicBezTo>
                  <a:close/>
                </a:path>
              </a:pathLst>
            </a:custGeom>
            <a:solidFill>
              <a:srgbClr val="FFC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3851075" y="1685150"/>
              <a:ext cx="278325" cy="278350"/>
            </a:xfrm>
            <a:custGeom>
              <a:avLst/>
              <a:gdLst/>
              <a:ahLst/>
              <a:cxnLst/>
              <a:rect l="l" t="t" r="r" b="b"/>
              <a:pathLst>
                <a:path w="11133" h="11134" fill="none" extrusionOk="0">
                  <a:moveTo>
                    <a:pt x="11132" y="5573"/>
                  </a:moveTo>
                  <a:cubicBezTo>
                    <a:pt x="11132" y="8645"/>
                    <a:pt x="8632" y="11133"/>
                    <a:pt x="5560" y="11133"/>
                  </a:cubicBezTo>
                  <a:cubicBezTo>
                    <a:pt x="2488" y="11133"/>
                    <a:pt x="0" y="8645"/>
                    <a:pt x="0" y="5573"/>
                  </a:cubicBezTo>
                  <a:cubicBezTo>
                    <a:pt x="0" y="2501"/>
                    <a:pt x="2488" y="1"/>
                    <a:pt x="5560" y="1"/>
                  </a:cubicBezTo>
                  <a:cubicBezTo>
                    <a:pt x="8632" y="1"/>
                    <a:pt x="11132" y="2501"/>
                    <a:pt x="11132" y="5573"/>
                  </a:cubicBezTo>
                  <a:close/>
                </a:path>
              </a:pathLst>
            </a:custGeom>
            <a:noFill/>
            <a:ln w="1160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5263150" y="3360650"/>
              <a:ext cx="846850" cy="279525"/>
            </a:xfrm>
            <a:custGeom>
              <a:avLst/>
              <a:gdLst/>
              <a:ahLst/>
              <a:cxnLst/>
              <a:rect l="l" t="t" r="r" b="b"/>
              <a:pathLst>
                <a:path w="33874" h="11181" extrusionOk="0">
                  <a:moveTo>
                    <a:pt x="30826" y="1"/>
                  </a:moveTo>
                  <a:cubicBezTo>
                    <a:pt x="23261" y="8524"/>
                    <a:pt x="13356" y="10169"/>
                    <a:pt x="6834" y="10169"/>
                  </a:cubicBezTo>
                  <a:cubicBezTo>
                    <a:pt x="2988" y="10169"/>
                    <a:pt x="318" y="9597"/>
                    <a:pt x="0" y="9526"/>
                  </a:cubicBezTo>
                  <a:lnTo>
                    <a:pt x="0" y="9526"/>
                  </a:lnTo>
                  <a:cubicBezTo>
                    <a:pt x="3227" y="10598"/>
                    <a:pt x="6775" y="11181"/>
                    <a:pt x="10502" y="11181"/>
                  </a:cubicBezTo>
                  <a:cubicBezTo>
                    <a:pt x="20205" y="11181"/>
                    <a:pt x="28718" y="7204"/>
                    <a:pt x="33481" y="1215"/>
                  </a:cubicBezTo>
                  <a:cubicBezTo>
                    <a:pt x="33874" y="727"/>
                    <a:pt x="33505" y="1"/>
                    <a:pt x="32873" y="1"/>
                  </a:cubicBez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2176750" y="3360650"/>
              <a:ext cx="846850" cy="279525"/>
            </a:xfrm>
            <a:custGeom>
              <a:avLst/>
              <a:gdLst/>
              <a:ahLst/>
              <a:cxnLst/>
              <a:rect l="l" t="t" r="r" b="b"/>
              <a:pathLst>
                <a:path w="33874" h="11181" extrusionOk="0">
                  <a:moveTo>
                    <a:pt x="30838" y="1"/>
                  </a:moveTo>
                  <a:cubicBezTo>
                    <a:pt x="23266" y="8524"/>
                    <a:pt x="13357" y="10169"/>
                    <a:pt x="6835" y="10169"/>
                  </a:cubicBezTo>
                  <a:cubicBezTo>
                    <a:pt x="2988" y="10169"/>
                    <a:pt x="318" y="9597"/>
                    <a:pt x="0" y="9526"/>
                  </a:cubicBezTo>
                  <a:lnTo>
                    <a:pt x="0" y="9526"/>
                  </a:lnTo>
                  <a:cubicBezTo>
                    <a:pt x="3227" y="10598"/>
                    <a:pt x="6775" y="11181"/>
                    <a:pt x="10502" y="11181"/>
                  </a:cubicBezTo>
                  <a:cubicBezTo>
                    <a:pt x="20205" y="11181"/>
                    <a:pt x="28718" y="7204"/>
                    <a:pt x="33481" y="1215"/>
                  </a:cubicBezTo>
                  <a:cubicBezTo>
                    <a:pt x="33874" y="727"/>
                    <a:pt x="33505" y="1"/>
                    <a:pt x="32874" y="1"/>
                  </a:cubicBez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3904350" y="2834100"/>
              <a:ext cx="308100" cy="249175"/>
            </a:xfrm>
            <a:custGeom>
              <a:avLst/>
              <a:gdLst/>
              <a:ahLst/>
              <a:cxnLst/>
              <a:rect l="l" t="t" r="r" b="b"/>
              <a:pathLst>
                <a:path w="12324" h="9967" extrusionOk="0">
                  <a:moveTo>
                    <a:pt x="10430" y="1"/>
                  </a:moveTo>
                  <a:lnTo>
                    <a:pt x="10430" y="1"/>
                  </a:lnTo>
                  <a:cubicBezTo>
                    <a:pt x="10811" y="1275"/>
                    <a:pt x="10942" y="2846"/>
                    <a:pt x="10418" y="4561"/>
                  </a:cubicBezTo>
                  <a:cubicBezTo>
                    <a:pt x="9049" y="9026"/>
                    <a:pt x="238" y="9466"/>
                    <a:pt x="0" y="9478"/>
                  </a:cubicBezTo>
                  <a:cubicBezTo>
                    <a:pt x="1048" y="9788"/>
                    <a:pt x="2215" y="9966"/>
                    <a:pt x="3429" y="9966"/>
                  </a:cubicBezTo>
                  <a:cubicBezTo>
                    <a:pt x="8347" y="9966"/>
                    <a:pt x="12323" y="7204"/>
                    <a:pt x="12323" y="3799"/>
                  </a:cubicBezTo>
                  <a:cubicBezTo>
                    <a:pt x="12323" y="2370"/>
                    <a:pt x="11621" y="1049"/>
                    <a:pt x="10430" y="1"/>
                  </a:cubicBez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3774275" y="1947700"/>
              <a:ext cx="432225" cy="183375"/>
            </a:xfrm>
            <a:custGeom>
              <a:avLst/>
              <a:gdLst/>
              <a:ahLst/>
              <a:cxnLst/>
              <a:rect l="l" t="t" r="r" b="b"/>
              <a:pathLst>
                <a:path w="17289" h="7335" extrusionOk="0">
                  <a:moveTo>
                    <a:pt x="17288" y="0"/>
                  </a:moveTo>
                  <a:cubicBezTo>
                    <a:pt x="15312" y="2608"/>
                    <a:pt x="12168" y="4298"/>
                    <a:pt x="8632" y="4298"/>
                  </a:cubicBezTo>
                  <a:cubicBezTo>
                    <a:pt x="6442" y="4298"/>
                    <a:pt x="4394" y="3643"/>
                    <a:pt x="2679" y="2524"/>
                  </a:cubicBezTo>
                  <a:cubicBezTo>
                    <a:pt x="1655" y="1846"/>
                    <a:pt x="738" y="1000"/>
                    <a:pt x="0" y="12"/>
                  </a:cubicBezTo>
                  <a:cubicBezTo>
                    <a:pt x="310" y="310"/>
                    <a:pt x="7858" y="7334"/>
                    <a:pt x="17288" y="0"/>
                  </a:cubicBezTo>
                  <a:close/>
                </a:path>
              </a:pathLst>
            </a:custGeom>
            <a:solidFill>
              <a:srgbClr val="000000"/>
            </a:solidFill>
            <a:ln w="3875" cap="flat" cmpd="sng">
              <a:solidFill>
                <a:srgbClr val="F3787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CCD56CD-799D-4647-B39B-C8E307ED155E}"/>
              </a:ext>
            </a:extLst>
          </p:cNvPr>
          <p:cNvSpPr txBox="1"/>
          <p:nvPr/>
        </p:nvSpPr>
        <p:spPr>
          <a:xfrm>
            <a:off x="1121116" y="2250400"/>
            <a:ext cx="345707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l-PL" dirty="0">
                <a:latin typeface="Roboto Condensed" pitchFamily="2" charset="0"/>
                <a:ea typeface="Roboto Condensed" pitchFamily="2" charset="0"/>
              </a:rPr>
              <a:t>zgoda osoby, której dane dotyczą.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pl-PL" dirty="0">
              <a:latin typeface="Roboto Condensed" pitchFamily="2" charset="0"/>
              <a:ea typeface="Roboto Condensed" pitchFamily="2" charset="0"/>
            </a:endParaRPr>
          </a:p>
          <a:p>
            <a:pPr marL="285750" lvl="0" indent="-285750" algn="just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l-PL" dirty="0">
                <a:latin typeface="Roboto Condensed" pitchFamily="2" charset="0"/>
                <a:ea typeface="Roboto Condensed" pitchFamily="2" charset="0"/>
              </a:rPr>
              <a:t>przetwarzanie jest niezbędne do wypełnienia obowiązków i wykonywania szczególnych praw przez administratora lub osobę, której dane dotyczą, w dziedzinie prawa pracy, zabezpieczenia społecznego i ochrony socjalnej.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pl-PL" dirty="0">
              <a:latin typeface="Roboto Condensed" pitchFamily="2" charset="0"/>
              <a:ea typeface="Roboto Condensed" pitchFamily="2" charset="0"/>
            </a:endParaRPr>
          </a:p>
          <a:p>
            <a:pPr marL="285750" lvl="0" indent="-285750" algn="just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l-PL" dirty="0">
                <a:latin typeface="Roboto Condensed" pitchFamily="2" charset="0"/>
                <a:ea typeface="Roboto Condensed" pitchFamily="2" charset="0"/>
              </a:rPr>
              <a:t>przetwarzanie jest niezbędne do ochrony żywotnych interesów osoby, której dane dotyczą.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9150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5478;p48">
            <a:extLst>
              <a:ext uri="{FF2B5EF4-FFF2-40B4-BE49-F238E27FC236}">
                <a16:creationId xmlns:a16="http://schemas.microsoft.com/office/drawing/2014/main" id="{32E68026-F1D9-4C0E-85CB-7E9E58699390}"/>
              </a:ext>
            </a:extLst>
          </p:cNvPr>
          <p:cNvGrpSpPr/>
          <p:nvPr/>
        </p:nvGrpSpPr>
        <p:grpSpPr>
          <a:xfrm>
            <a:off x="4859844" y="1547853"/>
            <a:ext cx="3339276" cy="2485872"/>
            <a:chOff x="1021850" y="946825"/>
            <a:chExt cx="5528975" cy="3788150"/>
          </a:xfrm>
        </p:grpSpPr>
        <p:sp>
          <p:nvSpPr>
            <p:cNvPr id="81" name="Google Shape;5479;p48">
              <a:extLst>
                <a:ext uri="{FF2B5EF4-FFF2-40B4-BE49-F238E27FC236}">
                  <a16:creationId xmlns:a16="http://schemas.microsoft.com/office/drawing/2014/main" id="{DA95B01B-C691-46DE-835D-7BD877EAC5B6}"/>
                </a:ext>
              </a:extLst>
            </p:cNvPr>
            <p:cNvSpPr/>
            <p:nvPr/>
          </p:nvSpPr>
          <p:spPr>
            <a:xfrm>
              <a:off x="1055775" y="1816700"/>
              <a:ext cx="5347425" cy="2892075"/>
            </a:xfrm>
            <a:custGeom>
              <a:avLst/>
              <a:gdLst/>
              <a:ahLst/>
              <a:cxnLst/>
              <a:rect l="l" t="t" r="r" b="b"/>
              <a:pathLst>
                <a:path w="213897" h="115683" extrusionOk="0">
                  <a:moveTo>
                    <a:pt x="137601" y="0"/>
                  </a:moveTo>
                  <a:cubicBezTo>
                    <a:pt x="135704" y="0"/>
                    <a:pt x="133807" y="65"/>
                    <a:pt x="131922" y="180"/>
                  </a:cubicBezTo>
                  <a:cubicBezTo>
                    <a:pt x="101573" y="2025"/>
                    <a:pt x="73450" y="15944"/>
                    <a:pt x="46280" y="29600"/>
                  </a:cubicBezTo>
                  <a:cubicBezTo>
                    <a:pt x="35672" y="34922"/>
                    <a:pt x="24789" y="40459"/>
                    <a:pt x="16943" y="49365"/>
                  </a:cubicBezTo>
                  <a:cubicBezTo>
                    <a:pt x="10061" y="57163"/>
                    <a:pt x="5989" y="67045"/>
                    <a:pt x="3489" y="77142"/>
                  </a:cubicBezTo>
                  <a:cubicBezTo>
                    <a:pt x="262" y="90167"/>
                    <a:pt x="0" y="105419"/>
                    <a:pt x="8275" y="115682"/>
                  </a:cubicBezTo>
                  <a:lnTo>
                    <a:pt x="202883" y="115682"/>
                  </a:lnTo>
                  <a:cubicBezTo>
                    <a:pt x="213896" y="102585"/>
                    <a:pt x="213015" y="87119"/>
                    <a:pt x="209062" y="70200"/>
                  </a:cubicBezTo>
                  <a:cubicBezTo>
                    <a:pt x="207122" y="61866"/>
                    <a:pt x="204550" y="53651"/>
                    <a:pt x="200716" y="46007"/>
                  </a:cubicBezTo>
                  <a:cubicBezTo>
                    <a:pt x="195001" y="34649"/>
                    <a:pt x="186595" y="24826"/>
                    <a:pt x="177189" y="16277"/>
                  </a:cubicBezTo>
                  <a:cubicBezTo>
                    <a:pt x="171605" y="11205"/>
                    <a:pt x="165545" y="6490"/>
                    <a:pt x="158568" y="3633"/>
                  </a:cubicBezTo>
                  <a:cubicBezTo>
                    <a:pt x="151958" y="930"/>
                    <a:pt x="144775" y="0"/>
                    <a:pt x="1376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480;p48">
              <a:extLst>
                <a:ext uri="{FF2B5EF4-FFF2-40B4-BE49-F238E27FC236}">
                  <a16:creationId xmlns:a16="http://schemas.microsoft.com/office/drawing/2014/main" id="{B06104CB-D16D-431D-B1DE-EE454996CE19}"/>
                </a:ext>
              </a:extLst>
            </p:cNvPr>
            <p:cNvSpPr/>
            <p:nvPr/>
          </p:nvSpPr>
          <p:spPr>
            <a:xfrm>
              <a:off x="1261150" y="1695675"/>
              <a:ext cx="1718925" cy="2222750"/>
            </a:xfrm>
            <a:custGeom>
              <a:avLst/>
              <a:gdLst/>
              <a:ahLst/>
              <a:cxnLst/>
              <a:rect l="l" t="t" r="r" b="b"/>
              <a:pathLst>
                <a:path w="68757" h="88910" extrusionOk="0">
                  <a:moveTo>
                    <a:pt x="32536" y="0"/>
                  </a:moveTo>
                  <a:cubicBezTo>
                    <a:pt x="27443" y="0"/>
                    <a:pt x="21327" y="1059"/>
                    <a:pt x="14003" y="3473"/>
                  </a:cubicBezTo>
                  <a:cubicBezTo>
                    <a:pt x="14003" y="3473"/>
                    <a:pt x="5656" y="7486"/>
                    <a:pt x="7823" y="28476"/>
                  </a:cubicBezTo>
                  <a:cubicBezTo>
                    <a:pt x="7823" y="28476"/>
                    <a:pt x="1" y="44883"/>
                    <a:pt x="2156" y="46526"/>
                  </a:cubicBezTo>
                  <a:cubicBezTo>
                    <a:pt x="2910" y="47102"/>
                    <a:pt x="4061" y="47264"/>
                    <a:pt x="5113" y="47264"/>
                  </a:cubicBezTo>
                  <a:cubicBezTo>
                    <a:pt x="6453" y="47264"/>
                    <a:pt x="7633" y="47002"/>
                    <a:pt x="7633" y="47002"/>
                  </a:cubicBezTo>
                  <a:cubicBezTo>
                    <a:pt x="7633" y="47002"/>
                    <a:pt x="8645" y="52932"/>
                    <a:pt x="9550" y="57492"/>
                  </a:cubicBezTo>
                  <a:cubicBezTo>
                    <a:pt x="10645" y="63028"/>
                    <a:pt x="12490" y="64624"/>
                    <a:pt x="16074" y="65052"/>
                  </a:cubicBezTo>
                  <a:cubicBezTo>
                    <a:pt x="16757" y="65133"/>
                    <a:pt x="17499" y="65154"/>
                    <a:pt x="18276" y="65154"/>
                  </a:cubicBezTo>
                  <a:cubicBezTo>
                    <a:pt x="19157" y="65154"/>
                    <a:pt x="20083" y="65127"/>
                    <a:pt x="21018" y="65127"/>
                  </a:cubicBezTo>
                  <a:cubicBezTo>
                    <a:pt x="24991" y="65127"/>
                    <a:pt x="29134" y="65623"/>
                    <a:pt x="30743" y="70839"/>
                  </a:cubicBezTo>
                  <a:cubicBezTo>
                    <a:pt x="32517" y="76577"/>
                    <a:pt x="33755" y="82197"/>
                    <a:pt x="33755" y="82197"/>
                  </a:cubicBezTo>
                  <a:cubicBezTo>
                    <a:pt x="33755" y="82197"/>
                    <a:pt x="38910" y="88910"/>
                    <a:pt x="47562" y="88910"/>
                  </a:cubicBezTo>
                  <a:cubicBezTo>
                    <a:pt x="52119" y="88910"/>
                    <a:pt x="57646" y="87048"/>
                    <a:pt x="63902" y="81364"/>
                  </a:cubicBezTo>
                  <a:lnTo>
                    <a:pt x="53281" y="53527"/>
                  </a:lnTo>
                  <a:cubicBezTo>
                    <a:pt x="53281" y="53527"/>
                    <a:pt x="68756" y="0"/>
                    <a:pt x="32536" y="0"/>
                  </a:cubicBezTo>
                  <a:close/>
                </a:path>
              </a:pathLst>
            </a:custGeom>
            <a:solidFill>
              <a:srgbClr val="BE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481;p48">
              <a:extLst>
                <a:ext uri="{FF2B5EF4-FFF2-40B4-BE49-F238E27FC236}">
                  <a16:creationId xmlns:a16="http://schemas.microsoft.com/office/drawing/2014/main" id="{111490A1-6BB5-451C-8F75-6E1900F439C6}"/>
                </a:ext>
              </a:extLst>
            </p:cNvPr>
            <p:cNvSpPr/>
            <p:nvPr/>
          </p:nvSpPr>
          <p:spPr>
            <a:xfrm>
              <a:off x="1021850" y="946825"/>
              <a:ext cx="2279475" cy="2000125"/>
            </a:xfrm>
            <a:custGeom>
              <a:avLst/>
              <a:gdLst/>
              <a:ahLst/>
              <a:cxnLst/>
              <a:rect l="l" t="t" r="r" b="b"/>
              <a:pathLst>
                <a:path w="91179" h="80005" extrusionOk="0">
                  <a:moveTo>
                    <a:pt x="35430" y="0"/>
                  </a:moveTo>
                  <a:cubicBezTo>
                    <a:pt x="31655" y="0"/>
                    <a:pt x="27732" y="925"/>
                    <a:pt x="24765" y="2519"/>
                  </a:cubicBezTo>
                  <a:cubicBezTo>
                    <a:pt x="21003" y="4543"/>
                    <a:pt x="18705" y="8805"/>
                    <a:pt x="17193" y="12806"/>
                  </a:cubicBezTo>
                  <a:cubicBezTo>
                    <a:pt x="16943" y="13496"/>
                    <a:pt x="16717" y="14282"/>
                    <a:pt x="16086" y="14675"/>
                  </a:cubicBezTo>
                  <a:cubicBezTo>
                    <a:pt x="15775" y="14867"/>
                    <a:pt x="15420" y="14924"/>
                    <a:pt x="15052" y="14924"/>
                  </a:cubicBezTo>
                  <a:cubicBezTo>
                    <a:pt x="14713" y="14924"/>
                    <a:pt x="14362" y="14876"/>
                    <a:pt x="14026" y="14842"/>
                  </a:cubicBezTo>
                  <a:cubicBezTo>
                    <a:pt x="13649" y="14802"/>
                    <a:pt x="13272" y="14783"/>
                    <a:pt x="12895" y="14783"/>
                  </a:cubicBezTo>
                  <a:cubicBezTo>
                    <a:pt x="8453" y="14783"/>
                    <a:pt x="4061" y="17444"/>
                    <a:pt x="2108" y="21450"/>
                  </a:cubicBezTo>
                  <a:cubicBezTo>
                    <a:pt x="0" y="25807"/>
                    <a:pt x="893" y="31439"/>
                    <a:pt x="4263" y="34904"/>
                  </a:cubicBezTo>
                  <a:cubicBezTo>
                    <a:pt x="4763" y="35427"/>
                    <a:pt x="5346" y="35963"/>
                    <a:pt x="5418" y="36678"/>
                  </a:cubicBezTo>
                  <a:cubicBezTo>
                    <a:pt x="5501" y="37463"/>
                    <a:pt x="4917" y="38154"/>
                    <a:pt x="4501" y="38845"/>
                  </a:cubicBezTo>
                  <a:cubicBezTo>
                    <a:pt x="2703" y="41809"/>
                    <a:pt x="3822" y="45857"/>
                    <a:pt x="6191" y="48417"/>
                  </a:cubicBezTo>
                  <a:cubicBezTo>
                    <a:pt x="8549" y="50965"/>
                    <a:pt x="8882" y="51275"/>
                    <a:pt x="12097" y="52608"/>
                  </a:cubicBezTo>
                  <a:cubicBezTo>
                    <a:pt x="14346" y="55104"/>
                    <a:pt x="17690" y="56579"/>
                    <a:pt x="21050" y="56579"/>
                  </a:cubicBezTo>
                  <a:cubicBezTo>
                    <a:pt x="21264" y="56579"/>
                    <a:pt x="21479" y="56573"/>
                    <a:pt x="21693" y="56561"/>
                  </a:cubicBezTo>
                  <a:cubicBezTo>
                    <a:pt x="25265" y="56359"/>
                    <a:pt x="28706" y="54454"/>
                    <a:pt x="30778" y="51537"/>
                  </a:cubicBezTo>
                  <a:cubicBezTo>
                    <a:pt x="31296" y="56489"/>
                    <a:pt x="36005" y="60579"/>
                    <a:pt x="40955" y="60579"/>
                  </a:cubicBezTo>
                  <a:cubicBezTo>
                    <a:pt x="41241" y="60579"/>
                    <a:pt x="41528" y="60566"/>
                    <a:pt x="41815" y="60538"/>
                  </a:cubicBezTo>
                  <a:cubicBezTo>
                    <a:pt x="42178" y="60501"/>
                    <a:pt x="42562" y="60450"/>
                    <a:pt x="42933" y="60450"/>
                  </a:cubicBezTo>
                  <a:cubicBezTo>
                    <a:pt x="43401" y="60450"/>
                    <a:pt x="43849" y="60531"/>
                    <a:pt x="44208" y="60823"/>
                  </a:cubicBezTo>
                  <a:cubicBezTo>
                    <a:pt x="44661" y="61204"/>
                    <a:pt x="44827" y="61812"/>
                    <a:pt x="44970" y="62383"/>
                  </a:cubicBezTo>
                  <a:cubicBezTo>
                    <a:pt x="46601" y="68789"/>
                    <a:pt x="49625" y="74849"/>
                    <a:pt x="53757" y="80004"/>
                  </a:cubicBezTo>
                  <a:cubicBezTo>
                    <a:pt x="53567" y="79511"/>
                    <a:pt x="53625" y="79350"/>
                    <a:pt x="53837" y="79350"/>
                  </a:cubicBezTo>
                  <a:cubicBezTo>
                    <a:pt x="54240" y="79350"/>
                    <a:pt x="55201" y="79937"/>
                    <a:pt x="56073" y="79937"/>
                  </a:cubicBezTo>
                  <a:cubicBezTo>
                    <a:pt x="56466" y="79937"/>
                    <a:pt x="56841" y="79817"/>
                    <a:pt x="57138" y="79469"/>
                  </a:cubicBezTo>
                  <a:cubicBezTo>
                    <a:pt x="57734" y="78766"/>
                    <a:pt x="59019" y="75920"/>
                    <a:pt x="59889" y="75587"/>
                  </a:cubicBezTo>
                  <a:cubicBezTo>
                    <a:pt x="67020" y="72825"/>
                    <a:pt x="70318" y="67146"/>
                    <a:pt x="76510" y="62633"/>
                  </a:cubicBezTo>
                  <a:cubicBezTo>
                    <a:pt x="82701" y="58133"/>
                    <a:pt x="87940" y="51977"/>
                    <a:pt x="90059" y="44631"/>
                  </a:cubicBezTo>
                  <a:cubicBezTo>
                    <a:pt x="90845" y="41928"/>
                    <a:pt x="91178" y="38987"/>
                    <a:pt x="90238" y="36344"/>
                  </a:cubicBezTo>
                  <a:cubicBezTo>
                    <a:pt x="89642" y="34701"/>
                    <a:pt x="88595" y="33249"/>
                    <a:pt x="87380" y="31998"/>
                  </a:cubicBezTo>
                  <a:cubicBezTo>
                    <a:pt x="84082" y="28569"/>
                    <a:pt x="79498" y="26402"/>
                    <a:pt x="74748" y="26045"/>
                  </a:cubicBezTo>
                  <a:cubicBezTo>
                    <a:pt x="74152" y="21438"/>
                    <a:pt x="72069" y="16901"/>
                    <a:pt x="68449" y="13996"/>
                  </a:cubicBezTo>
                  <a:cubicBezTo>
                    <a:pt x="66112" y="12127"/>
                    <a:pt x="63100" y="11041"/>
                    <a:pt x="60132" y="11041"/>
                  </a:cubicBezTo>
                  <a:cubicBezTo>
                    <a:pt x="58488" y="11041"/>
                    <a:pt x="56858" y="11374"/>
                    <a:pt x="55364" y="12091"/>
                  </a:cubicBezTo>
                  <a:cubicBezTo>
                    <a:pt x="54903" y="12317"/>
                    <a:pt x="54416" y="12577"/>
                    <a:pt x="53909" y="12577"/>
                  </a:cubicBezTo>
                  <a:cubicBezTo>
                    <a:pt x="53827" y="12577"/>
                    <a:pt x="53745" y="12570"/>
                    <a:pt x="53662" y="12556"/>
                  </a:cubicBezTo>
                  <a:cubicBezTo>
                    <a:pt x="53162" y="12472"/>
                    <a:pt x="52781" y="12091"/>
                    <a:pt x="52435" y="11734"/>
                  </a:cubicBezTo>
                  <a:cubicBezTo>
                    <a:pt x="49113" y="8174"/>
                    <a:pt x="46911" y="3245"/>
                    <a:pt x="42446" y="1304"/>
                  </a:cubicBezTo>
                  <a:cubicBezTo>
                    <a:pt x="40390" y="410"/>
                    <a:pt x="37943" y="0"/>
                    <a:pt x="35430" y="0"/>
                  </a:cubicBezTo>
                  <a:close/>
                </a:path>
              </a:pathLst>
            </a:custGeom>
            <a:solidFill>
              <a:srgbClr val="001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482;p48">
              <a:extLst>
                <a:ext uri="{FF2B5EF4-FFF2-40B4-BE49-F238E27FC236}">
                  <a16:creationId xmlns:a16="http://schemas.microsoft.com/office/drawing/2014/main" id="{8969A45D-ABE9-4F50-8DAB-A40892C892F9}"/>
                </a:ext>
              </a:extLst>
            </p:cNvPr>
            <p:cNvSpPr/>
            <p:nvPr/>
          </p:nvSpPr>
          <p:spPr>
            <a:xfrm>
              <a:off x="1279600" y="3632725"/>
              <a:ext cx="1790150" cy="1076050"/>
            </a:xfrm>
            <a:custGeom>
              <a:avLst/>
              <a:gdLst/>
              <a:ahLst/>
              <a:cxnLst/>
              <a:rect l="l" t="t" r="r" b="b"/>
              <a:pathLst>
                <a:path w="71606" h="43042" extrusionOk="0">
                  <a:moveTo>
                    <a:pt x="63176" y="0"/>
                  </a:moveTo>
                  <a:lnTo>
                    <a:pt x="33017" y="4715"/>
                  </a:lnTo>
                  <a:cubicBezTo>
                    <a:pt x="20563" y="11656"/>
                    <a:pt x="7633" y="30802"/>
                    <a:pt x="7633" y="30802"/>
                  </a:cubicBezTo>
                  <a:lnTo>
                    <a:pt x="1" y="43041"/>
                  </a:lnTo>
                  <a:lnTo>
                    <a:pt x="71605" y="43041"/>
                  </a:lnTo>
                  <a:lnTo>
                    <a:pt x="71605" y="33147"/>
                  </a:lnTo>
                  <a:cubicBezTo>
                    <a:pt x="69962" y="6084"/>
                    <a:pt x="63176" y="0"/>
                    <a:pt x="63176" y="0"/>
                  </a:cubicBez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483;p48">
              <a:extLst>
                <a:ext uri="{FF2B5EF4-FFF2-40B4-BE49-F238E27FC236}">
                  <a16:creationId xmlns:a16="http://schemas.microsoft.com/office/drawing/2014/main" id="{44404477-6794-4B6F-A2AD-EA2CACADACD0}"/>
                </a:ext>
              </a:extLst>
            </p:cNvPr>
            <p:cNvSpPr/>
            <p:nvPr/>
          </p:nvSpPr>
          <p:spPr>
            <a:xfrm>
              <a:off x="2003500" y="3668075"/>
              <a:ext cx="878425" cy="160300"/>
            </a:xfrm>
            <a:custGeom>
              <a:avLst/>
              <a:gdLst/>
              <a:ahLst/>
              <a:cxnLst/>
              <a:rect l="l" t="t" r="r" b="b"/>
              <a:pathLst>
                <a:path w="35137" h="6412" extrusionOk="0">
                  <a:moveTo>
                    <a:pt x="35067" y="1"/>
                  </a:moveTo>
                  <a:cubicBezTo>
                    <a:pt x="34758" y="1"/>
                    <a:pt x="32917" y="600"/>
                    <a:pt x="30052" y="1420"/>
                  </a:cubicBezTo>
                  <a:cubicBezTo>
                    <a:pt x="29278" y="1634"/>
                    <a:pt x="28433" y="1872"/>
                    <a:pt x="27504" y="2111"/>
                  </a:cubicBezTo>
                  <a:cubicBezTo>
                    <a:pt x="26588" y="2361"/>
                    <a:pt x="25599" y="2599"/>
                    <a:pt x="24564" y="2849"/>
                  </a:cubicBezTo>
                  <a:cubicBezTo>
                    <a:pt x="22492" y="3337"/>
                    <a:pt x="20194" y="3837"/>
                    <a:pt x="17765" y="4266"/>
                  </a:cubicBezTo>
                  <a:cubicBezTo>
                    <a:pt x="15336" y="4694"/>
                    <a:pt x="13015" y="5028"/>
                    <a:pt x="10883" y="5278"/>
                  </a:cubicBezTo>
                  <a:cubicBezTo>
                    <a:pt x="9824" y="5397"/>
                    <a:pt x="8824" y="5516"/>
                    <a:pt x="7871" y="5599"/>
                  </a:cubicBezTo>
                  <a:cubicBezTo>
                    <a:pt x="6930" y="5694"/>
                    <a:pt x="6037" y="5766"/>
                    <a:pt x="5240" y="5825"/>
                  </a:cubicBezTo>
                  <a:cubicBezTo>
                    <a:pt x="2013" y="6063"/>
                    <a:pt x="1" y="6123"/>
                    <a:pt x="1" y="6254"/>
                  </a:cubicBezTo>
                  <a:cubicBezTo>
                    <a:pt x="1" y="6302"/>
                    <a:pt x="513" y="6349"/>
                    <a:pt x="1418" y="6385"/>
                  </a:cubicBezTo>
                  <a:cubicBezTo>
                    <a:pt x="1784" y="6394"/>
                    <a:pt x="2220" y="6412"/>
                    <a:pt x="2714" y="6412"/>
                  </a:cubicBezTo>
                  <a:cubicBezTo>
                    <a:pt x="2830" y="6412"/>
                    <a:pt x="2950" y="6411"/>
                    <a:pt x="3073" y="6409"/>
                  </a:cubicBezTo>
                  <a:cubicBezTo>
                    <a:pt x="3716" y="6409"/>
                    <a:pt x="4454" y="6409"/>
                    <a:pt x="5264" y="6373"/>
                  </a:cubicBezTo>
                  <a:cubicBezTo>
                    <a:pt x="6073" y="6349"/>
                    <a:pt x="6966" y="6313"/>
                    <a:pt x="7919" y="6242"/>
                  </a:cubicBezTo>
                  <a:cubicBezTo>
                    <a:pt x="8883" y="6194"/>
                    <a:pt x="9895" y="6099"/>
                    <a:pt x="10967" y="5992"/>
                  </a:cubicBezTo>
                  <a:cubicBezTo>
                    <a:pt x="13110" y="5778"/>
                    <a:pt x="15455" y="5468"/>
                    <a:pt x="17896" y="5039"/>
                  </a:cubicBezTo>
                  <a:cubicBezTo>
                    <a:pt x="20349" y="4599"/>
                    <a:pt x="22659" y="4087"/>
                    <a:pt x="24742" y="3551"/>
                  </a:cubicBezTo>
                  <a:cubicBezTo>
                    <a:pt x="25778" y="3277"/>
                    <a:pt x="26766" y="3015"/>
                    <a:pt x="27683" y="2730"/>
                  </a:cubicBezTo>
                  <a:cubicBezTo>
                    <a:pt x="28600" y="2468"/>
                    <a:pt x="29445" y="2194"/>
                    <a:pt x="30219" y="1944"/>
                  </a:cubicBezTo>
                  <a:cubicBezTo>
                    <a:pt x="30993" y="1694"/>
                    <a:pt x="31684" y="1444"/>
                    <a:pt x="32291" y="1218"/>
                  </a:cubicBezTo>
                  <a:cubicBezTo>
                    <a:pt x="32898" y="1003"/>
                    <a:pt x="33422" y="801"/>
                    <a:pt x="33839" y="622"/>
                  </a:cubicBezTo>
                  <a:cubicBezTo>
                    <a:pt x="34684" y="277"/>
                    <a:pt x="35136" y="63"/>
                    <a:pt x="35113" y="15"/>
                  </a:cubicBezTo>
                  <a:cubicBezTo>
                    <a:pt x="35110" y="5"/>
                    <a:pt x="35094" y="1"/>
                    <a:pt x="350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484;p48">
              <a:extLst>
                <a:ext uri="{FF2B5EF4-FFF2-40B4-BE49-F238E27FC236}">
                  <a16:creationId xmlns:a16="http://schemas.microsoft.com/office/drawing/2014/main" id="{DAA5B52F-850E-46D8-A832-F288BDD307FE}"/>
                </a:ext>
              </a:extLst>
            </p:cNvPr>
            <p:cNvSpPr/>
            <p:nvPr/>
          </p:nvSpPr>
          <p:spPr>
            <a:xfrm>
              <a:off x="2180925" y="3796175"/>
              <a:ext cx="762900" cy="938800"/>
            </a:xfrm>
            <a:custGeom>
              <a:avLst/>
              <a:gdLst/>
              <a:ahLst/>
              <a:cxnLst/>
              <a:rect l="l" t="t" r="r" b="b"/>
              <a:pathLst>
                <a:path w="30516" h="37552" extrusionOk="0">
                  <a:moveTo>
                    <a:pt x="29522" y="0"/>
                  </a:moveTo>
                  <a:cubicBezTo>
                    <a:pt x="29426" y="0"/>
                    <a:pt x="29333" y="11"/>
                    <a:pt x="29230" y="11"/>
                  </a:cubicBezTo>
                  <a:cubicBezTo>
                    <a:pt x="29087" y="23"/>
                    <a:pt x="28920" y="35"/>
                    <a:pt x="28754" y="35"/>
                  </a:cubicBezTo>
                  <a:cubicBezTo>
                    <a:pt x="28587" y="46"/>
                    <a:pt x="28408" y="58"/>
                    <a:pt x="28218" y="70"/>
                  </a:cubicBezTo>
                  <a:cubicBezTo>
                    <a:pt x="28039" y="70"/>
                    <a:pt x="27837" y="94"/>
                    <a:pt x="27635" y="118"/>
                  </a:cubicBezTo>
                  <a:cubicBezTo>
                    <a:pt x="27230" y="177"/>
                    <a:pt x="26789" y="237"/>
                    <a:pt x="26313" y="308"/>
                  </a:cubicBezTo>
                  <a:cubicBezTo>
                    <a:pt x="25837" y="404"/>
                    <a:pt x="25337" y="523"/>
                    <a:pt x="24801" y="630"/>
                  </a:cubicBezTo>
                  <a:cubicBezTo>
                    <a:pt x="24277" y="773"/>
                    <a:pt x="23717" y="939"/>
                    <a:pt x="23134" y="1118"/>
                  </a:cubicBezTo>
                  <a:cubicBezTo>
                    <a:pt x="20848" y="1892"/>
                    <a:pt x="18205" y="3154"/>
                    <a:pt x="15633" y="5071"/>
                  </a:cubicBezTo>
                  <a:cubicBezTo>
                    <a:pt x="15312" y="5309"/>
                    <a:pt x="14990" y="5559"/>
                    <a:pt x="14657" y="5809"/>
                  </a:cubicBezTo>
                  <a:cubicBezTo>
                    <a:pt x="14347" y="6071"/>
                    <a:pt x="14026" y="6345"/>
                    <a:pt x="13704" y="6607"/>
                  </a:cubicBezTo>
                  <a:cubicBezTo>
                    <a:pt x="13383" y="6881"/>
                    <a:pt x="13085" y="7178"/>
                    <a:pt x="12764" y="7464"/>
                  </a:cubicBezTo>
                  <a:cubicBezTo>
                    <a:pt x="12454" y="7762"/>
                    <a:pt x="12133" y="8059"/>
                    <a:pt x="11835" y="8381"/>
                  </a:cubicBezTo>
                  <a:cubicBezTo>
                    <a:pt x="10609" y="9619"/>
                    <a:pt x="9454" y="11012"/>
                    <a:pt x="8394" y="12524"/>
                  </a:cubicBezTo>
                  <a:cubicBezTo>
                    <a:pt x="7334" y="14048"/>
                    <a:pt x="6406" y="15596"/>
                    <a:pt x="5620" y="17144"/>
                  </a:cubicBezTo>
                  <a:cubicBezTo>
                    <a:pt x="4834" y="18703"/>
                    <a:pt x="4167" y="20239"/>
                    <a:pt x="3596" y="21740"/>
                  </a:cubicBezTo>
                  <a:cubicBezTo>
                    <a:pt x="2477" y="24728"/>
                    <a:pt x="1715" y="27502"/>
                    <a:pt x="1215" y="29860"/>
                  </a:cubicBezTo>
                  <a:cubicBezTo>
                    <a:pt x="703" y="32205"/>
                    <a:pt x="393" y="34134"/>
                    <a:pt x="226" y="35467"/>
                  </a:cubicBezTo>
                  <a:cubicBezTo>
                    <a:pt x="60" y="36801"/>
                    <a:pt x="0" y="37539"/>
                    <a:pt x="48" y="37551"/>
                  </a:cubicBezTo>
                  <a:cubicBezTo>
                    <a:pt x="107" y="37551"/>
                    <a:pt x="262" y="36825"/>
                    <a:pt x="524" y="35515"/>
                  </a:cubicBezTo>
                  <a:cubicBezTo>
                    <a:pt x="786" y="34205"/>
                    <a:pt x="1179" y="32300"/>
                    <a:pt x="1750" y="29979"/>
                  </a:cubicBezTo>
                  <a:cubicBezTo>
                    <a:pt x="2322" y="27657"/>
                    <a:pt x="3120" y="24930"/>
                    <a:pt x="4263" y="21990"/>
                  </a:cubicBezTo>
                  <a:cubicBezTo>
                    <a:pt x="4846" y="20525"/>
                    <a:pt x="5513" y="19025"/>
                    <a:pt x="6299" y="17501"/>
                  </a:cubicBezTo>
                  <a:cubicBezTo>
                    <a:pt x="7084" y="15977"/>
                    <a:pt x="7989" y="14453"/>
                    <a:pt x="9025" y="12977"/>
                  </a:cubicBezTo>
                  <a:cubicBezTo>
                    <a:pt x="10061" y="11488"/>
                    <a:pt x="11192" y="10131"/>
                    <a:pt x="12383" y="8905"/>
                  </a:cubicBezTo>
                  <a:cubicBezTo>
                    <a:pt x="12680" y="8595"/>
                    <a:pt x="12978" y="8297"/>
                    <a:pt x="13287" y="8012"/>
                  </a:cubicBezTo>
                  <a:cubicBezTo>
                    <a:pt x="13597" y="7726"/>
                    <a:pt x="13883" y="7428"/>
                    <a:pt x="14204" y="7166"/>
                  </a:cubicBezTo>
                  <a:cubicBezTo>
                    <a:pt x="14514" y="6904"/>
                    <a:pt x="14811" y="6642"/>
                    <a:pt x="15121" y="6381"/>
                  </a:cubicBezTo>
                  <a:cubicBezTo>
                    <a:pt x="15443" y="6130"/>
                    <a:pt x="15752" y="5880"/>
                    <a:pt x="16062" y="5642"/>
                  </a:cubicBezTo>
                  <a:cubicBezTo>
                    <a:pt x="17312" y="4702"/>
                    <a:pt x="18562" y="3880"/>
                    <a:pt x="19788" y="3237"/>
                  </a:cubicBezTo>
                  <a:cubicBezTo>
                    <a:pt x="21015" y="2559"/>
                    <a:pt x="22217" y="2059"/>
                    <a:pt x="23324" y="1630"/>
                  </a:cubicBezTo>
                  <a:cubicBezTo>
                    <a:pt x="23884" y="1451"/>
                    <a:pt x="24420" y="1273"/>
                    <a:pt x="24932" y="1106"/>
                  </a:cubicBezTo>
                  <a:cubicBezTo>
                    <a:pt x="25444" y="975"/>
                    <a:pt x="25932" y="856"/>
                    <a:pt x="26396" y="737"/>
                  </a:cubicBezTo>
                  <a:cubicBezTo>
                    <a:pt x="26861" y="654"/>
                    <a:pt x="27289" y="570"/>
                    <a:pt x="27682" y="487"/>
                  </a:cubicBezTo>
                  <a:cubicBezTo>
                    <a:pt x="27885" y="451"/>
                    <a:pt x="28075" y="427"/>
                    <a:pt x="28266" y="404"/>
                  </a:cubicBezTo>
                  <a:cubicBezTo>
                    <a:pt x="28444" y="380"/>
                    <a:pt x="28623" y="356"/>
                    <a:pt x="28789" y="344"/>
                  </a:cubicBezTo>
                  <a:cubicBezTo>
                    <a:pt x="28944" y="320"/>
                    <a:pt x="29111" y="296"/>
                    <a:pt x="29254" y="285"/>
                  </a:cubicBezTo>
                  <a:cubicBezTo>
                    <a:pt x="29397" y="261"/>
                    <a:pt x="29540" y="237"/>
                    <a:pt x="29647" y="237"/>
                  </a:cubicBezTo>
                  <a:cubicBezTo>
                    <a:pt x="29873" y="249"/>
                    <a:pt x="30075" y="332"/>
                    <a:pt x="30206" y="416"/>
                  </a:cubicBezTo>
                  <a:cubicBezTo>
                    <a:pt x="30349" y="511"/>
                    <a:pt x="30397" y="618"/>
                    <a:pt x="30373" y="689"/>
                  </a:cubicBezTo>
                  <a:cubicBezTo>
                    <a:pt x="30361" y="761"/>
                    <a:pt x="30325" y="808"/>
                    <a:pt x="30337" y="820"/>
                  </a:cubicBezTo>
                  <a:cubicBezTo>
                    <a:pt x="30337" y="820"/>
                    <a:pt x="30397" y="808"/>
                    <a:pt x="30444" y="713"/>
                  </a:cubicBezTo>
                  <a:cubicBezTo>
                    <a:pt x="30516" y="618"/>
                    <a:pt x="30456" y="416"/>
                    <a:pt x="30313" y="296"/>
                  </a:cubicBezTo>
                  <a:cubicBezTo>
                    <a:pt x="30159" y="165"/>
                    <a:pt x="29956" y="46"/>
                    <a:pt x="29670" y="11"/>
                  </a:cubicBezTo>
                  <a:cubicBezTo>
                    <a:pt x="29619" y="3"/>
                    <a:pt x="29570" y="0"/>
                    <a:pt x="295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485;p48">
              <a:extLst>
                <a:ext uri="{FF2B5EF4-FFF2-40B4-BE49-F238E27FC236}">
                  <a16:creationId xmlns:a16="http://schemas.microsoft.com/office/drawing/2014/main" id="{E9F9B4A0-4274-440E-B6F2-DDF1E7826DDD}"/>
                </a:ext>
              </a:extLst>
            </p:cNvPr>
            <p:cNvSpPr/>
            <p:nvPr/>
          </p:nvSpPr>
          <p:spPr>
            <a:xfrm>
              <a:off x="1903800" y="4157600"/>
              <a:ext cx="117300" cy="96225"/>
            </a:xfrm>
            <a:custGeom>
              <a:avLst/>
              <a:gdLst/>
              <a:ahLst/>
              <a:cxnLst/>
              <a:rect l="l" t="t" r="r" b="b"/>
              <a:pathLst>
                <a:path w="4692" h="3849" extrusionOk="0">
                  <a:moveTo>
                    <a:pt x="4477" y="1"/>
                  </a:moveTo>
                  <a:cubicBezTo>
                    <a:pt x="4164" y="1"/>
                    <a:pt x="3107" y="585"/>
                    <a:pt x="2013" y="1532"/>
                  </a:cubicBezTo>
                  <a:cubicBezTo>
                    <a:pt x="774" y="2592"/>
                    <a:pt x="0" y="3687"/>
                    <a:pt x="155" y="3830"/>
                  </a:cubicBezTo>
                  <a:cubicBezTo>
                    <a:pt x="168" y="3842"/>
                    <a:pt x="186" y="3848"/>
                    <a:pt x="209" y="3848"/>
                  </a:cubicBezTo>
                  <a:cubicBezTo>
                    <a:pt x="473" y="3848"/>
                    <a:pt x="1408" y="3067"/>
                    <a:pt x="2525" y="2115"/>
                  </a:cubicBezTo>
                  <a:cubicBezTo>
                    <a:pt x="3715" y="1079"/>
                    <a:pt x="4691" y="210"/>
                    <a:pt x="4560" y="32"/>
                  </a:cubicBezTo>
                  <a:cubicBezTo>
                    <a:pt x="4547" y="11"/>
                    <a:pt x="4518" y="1"/>
                    <a:pt x="4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486;p48">
              <a:extLst>
                <a:ext uri="{FF2B5EF4-FFF2-40B4-BE49-F238E27FC236}">
                  <a16:creationId xmlns:a16="http://schemas.microsoft.com/office/drawing/2014/main" id="{B3245F88-0459-48BB-BD42-9331FA82E530}"/>
                </a:ext>
              </a:extLst>
            </p:cNvPr>
            <p:cNvSpPr/>
            <p:nvPr/>
          </p:nvSpPr>
          <p:spPr>
            <a:xfrm>
              <a:off x="2025550" y="4354925"/>
              <a:ext cx="69950" cy="63225"/>
            </a:xfrm>
            <a:custGeom>
              <a:avLst/>
              <a:gdLst/>
              <a:ahLst/>
              <a:cxnLst/>
              <a:rect l="l" t="t" r="r" b="b"/>
              <a:pathLst>
                <a:path w="2798" h="2529" extrusionOk="0">
                  <a:moveTo>
                    <a:pt x="2550" y="1"/>
                  </a:moveTo>
                  <a:cubicBezTo>
                    <a:pt x="2301" y="1"/>
                    <a:pt x="1714" y="400"/>
                    <a:pt x="1119" y="985"/>
                  </a:cubicBezTo>
                  <a:cubicBezTo>
                    <a:pt x="429" y="1676"/>
                    <a:pt x="0" y="2342"/>
                    <a:pt x="143" y="2497"/>
                  </a:cubicBezTo>
                  <a:cubicBezTo>
                    <a:pt x="164" y="2518"/>
                    <a:pt x="196" y="2529"/>
                    <a:pt x="236" y="2529"/>
                  </a:cubicBezTo>
                  <a:cubicBezTo>
                    <a:pt x="485" y="2529"/>
                    <a:pt x="1072" y="2130"/>
                    <a:pt x="1667" y="1545"/>
                  </a:cubicBezTo>
                  <a:cubicBezTo>
                    <a:pt x="2357" y="866"/>
                    <a:pt x="2798" y="187"/>
                    <a:pt x="2643" y="32"/>
                  </a:cubicBezTo>
                  <a:cubicBezTo>
                    <a:pt x="2622" y="11"/>
                    <a:pt x="2590" y="1"/>
                    <a:pt x="2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487;p48">
              <a:extLst>
                <a:ext uri="{FF2B5EF4-FFF2-40B4-BE49-F238E27FC236}">
                  <a16:creationId xmlns:a16="http://schemas.microsoft.com/office/drawing/2014/main" id="{6D131388-86C4-4CAB-83DD-199A730DD0F9}"/>
                </a:ext>
              </a:extLst>
            </p:cNvPr>
            <p:cNvSpPr/>
            <p:nvPr/>
          </p:nvSpPr>
          <p:spPr>
            <a:xfrm>
              <a:off x="1924625" y="4280925"/>
              <a:ext cx="96475" cy="82650"/>
            </a:xfrm>
            <a:custGeom>
              <a:avLst/>
              <a:gdLst/>
              <a:ahLst/>
              <a:cxnLst/>
              <a:rect l="l" t="t" r="r" b="b"/>
              <a:pathLst>
                <a:path w="3859" h="3306" extrusionOk="0">
                  <a:moveTo>
                    <a:pt x="3628" y="0"/>
                  </a:moveTo>
                  <a:cubicBezTo>
                    <a:pt x="3355" y="0"/>
                    <a:pt x="2535" y="568"/>
                    <a:pt x="1668" y="1361"/>
                  </a:cubicBezTo>
                  <a:cubicBezTo>
                    <a:pt x="679" y="2266"/>
                    <a:pt x="1" y="3123"/>
                    <a:pt x="144" y="3278"/>
                  </a:cubicBezTo>
                  <a:cubicBezTo>
                    <a:pt x="160" y="3297"/>
                    <a:pt x="185" y="3306"/>
                    <a:pt x="219" y="3306"/>
                  </a:cubicBezTo>
                  <a:cubicBezTo>
                    <a:pt x="492" y="3306"/>
                    <a:pt x="1314" y="2738"/>
                    <a:pt x="2192" y="1945"/>
                  </a:cubicBezTo>
                  <a:cubicBezTo>
                    <a:pt x="3168" y="1040"/>
                    <a:pt x="3858" y="183"/>
                    <a:pt x="3704" y="28"/>
                  </a:cubicBezTo>
                  <a:cubicBezTo>
                    <a:pt x="3688" y="9"/>
                    <a:pt x="3662" y="0"/>
                    <a:pt x="3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488;p48">
              <a:extLst>
                <a:ext uri="{FF2B5EF4-FFF2-40B4-BE49-F238E27FC236}">
                  <a16:creationId xmlns:a16="http://schemas.microsoft.com/office/drawing/2014/main" id="{5D7D95D1-6A57-41C8-BBD6-12250F927F0F}"/>
                </a:ext>
              </a:extLst>
            </p:cNvPr>
            <p:cNvSpPr/>
            <p:nvPr/>
          </p:nvSpPr>
          <p:spPr>
            <a:xfrm>
              <a:off x="2132700" y="4076075"/>
              <a:ext cx="74725" cy="66125"/>
            </a:xfrm>
            <a:custGeom>
              <a:avLst/>
              <a:gdLst/>
              <a:ahLst/>
              <a:cxnLst/>
              <a:rect l="l" t="t" r="r" b="b"/>
              <a:pathLst>
                <a:path w="2989" h="2645" extrusionOk="0">
                  <a:moveTo>
                    <a:pt x="2756" y="0"/>
                  </a:moveTo>
                  <a:cubicBezTo>
                    <a:pt x="2501" y="0"/>
                    <a:pt x="1877" y="423"/>
                    <a:pt x="1227" y="1042"/>
                  </a:cubicBezTo>
                  <a:cubicBezTo>
                    <a:pt x="488" y="1757"/>
                    <a:pt x="0" y="2459"/>
                    <a:pt x="155" y="2614"/>
                  </a:cubicBezTo>
                  <a:cubicBezTo>
                    <a:pt x="174" y="2635"/>
                    <a:pt x="203" y="2644"/>
                    <a:pt x="241" y="2644"/>
                  </a:cubicBezTo>
                  <a:cubicBezTo>
                    <a:pt x="491" y="2644"/>
                    <a:pt x="1122" y="2222"/>
                    <a:pt x="1762" y="1602"/>
                  </a:cubicBezTo>
                  <a:cubicBezTo>
                    <a:pt x="2513" y="888"/>
                    <a:pt x="2989" y="185"/>
                    <a:pt x="2846" y="30"/>
                  </a:cubicBezTo>
                  <a:cubicBezTo>
                    <a:pt x="2825" y="10"/>
                    <a:pt x="2795" y="0"/>
                    <a:pt x="27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489;p48">
              <a:extLst>
                <a:ext uri="{FF2B5EF4-FFF2-40B4-BE49-F238E27FC236}">
                  <a16:creationId xmlns:a16="http://schemas.microsoft.com/office/drawing/2014/main" id="{FC21FF29-56F0-4550-BA3B-779D51C226E1}"/>
                </a:ext>
              </a:extLst>
            </p:cNvPr>
            <p:cNvSpPr/>
            <p:nvPr/>
          </p:nvSpPr>
          <p:spPr>
            <a:xfrm>
              <a:off x="1975525" y="3993625"/>
              <a:ext cx="106900" cy="87350"/>
            </a:xfrm>
            <a:custGeom>
              <a:avLst/>
              <a:gdLst/>
              <a:ahLst/>
              <a:cxnLst/>
              <a:rect l="l" t="t" r="r" b="b"/>
              <a:pathLst>
                <a:path w="4276" h="3494" extrusionOk="0">
                  <a:moveTo>
                    <a:pt x="4063" y="1"/>
                  </a:moveTo>
                  <a:cubicBezTo>
                    <a:pt x="3799" y="1"/>
                    <a:pt x="2946" y="692"/>
                    <a:pt x="1953" y="1542"/>
                  </a:cubicBezTo>
                  <a:cubicBezTo>
                    <a:pt x="870" y="2483"/>
                    <a:pt x="1" y="3281"/>
                    <a:pt x="120" y="3459"/>
                  </a:cubicBezTo>
                  <a:cubicBezTo>
                    <a:pt x="135" y="3482"/>
                    <a:pt x="166" y="3493"/>
                    <a:pt x="212" y="3493"/>
                  </a:cubicBezTo>
                  <a:cubicBezTo>
                    <a:pt x="521" y="3493"/>
                    <a:pt x="1479" y="2978"/>
                    <a:pt x="2465" y="2138"/>
                  </a:cubicBezTo>
                  <a:cubicBezTo>
                    <a:pt x="3585" y="1161"/>
                    <a:pt x="4275" y="161"/>
                    <a:pt x="4120" y="18"/>
                  </a:cubicBezTo>
                  <a:cubicBezTo>
                    <a:pt x="4106" y="6"/>
                    <a:pt x="4087" y="1"/>
                    <a:pt x="40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490;p48">
              <a:extLst>
                <a:ext uri="{FF2B5EF4-FFF2-40B4-BE49-F238E27FC236}">
                  <a16:creationId xmlns:a16="http://schemas.microsoft.com/office/drawing/2014/main" id="{9B3BF570-728D-4614-B3AE-8DEAB1AA9469}"/>
                </a:ext>
              </a:extLst>
            </p:cNvPr>
            <p:cNvSpPr/>
            <p:nvPr/>
          </p:nvSpPr>
          <p:spPr>
            <a:xfrm>
              <a:off x="1819275" y="3967925"/>
              <a:ext cx="124725" cy="112550"/>
            </a:xfrm>
            <a:custGeom>
              <a:avLst/>
              <a:gdLst/>
              <a:ahLst/>
              <a:cxnLst/>
              <a:rect l="l" t="t" r="r" b="b"/>
              <a:pathLst>
                <a:path w="4989" h="4502" extrusionOk="0">
                  <a:moveTo>
                    <a:pt x="4783" y="0"/>
                  </a:moveTo>
                  <a:cubicBezTo>
                    <a:pt x="4486" y="0"/>
                    <a:pt x="3334" y="743"/>
                    <a:pt x="2143" y="1880"/>
                  </a:cubicBezTo>
                  <a:cubicBezTo>
                    <a:pt x="833" y="3118"/>
                    <a:pt x="0" y="4344"/>
                    <a:pt x="167" y="4487"/>
                  </a:cubicBezTo>
                  <a:cubicBezTo>
                    <a:pt x="178" y="4497"/>
                    <a:pt x="192" y="4501"/>
                    <a:pt x="211" y="4501"/>
                  </a:cubicBezTo>
                  <a:cubicBezTo>
                    <a:pt x="475" y="4501"/>
                    <a:pt x="1488" y="3574"/>
                    <a:pt x="2679" y="2439"/>
                  </a:cubicBezTo>
                  <a:cubicBezTo>
                    <a:pt x="3965" y="1213"/>
                    <a:pt x="4989" y="201"/>
                    <a:pt x="4846" y="22"/>
                  </a:cubicBezTo>
                  <a:cubicBezTo>
                    <a:pt x="4834" y="7"/>
                    <a:pt x="4813" y="0"/>
                    <a:pt x="47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491;p48">
              <a:extLst>
                <a:ext uri="{FF2B5EF4-FFF2-40B4-BE49-F238E27FC236}">
                  <a16:creationId xmlns:a16="http://schemas.microsoft.com/office/drawing/2014/main" id="{8538B64F-0079-47FE-9323-BD71BB2C19A1}"/>
                </a:ext>
              </a:extLst>
            </p:cNvPr>
            <p:cNvSpPr/>
            <p:nvPr/>
          </p:nvSpPr>
          <p:spPr>
            <a:xfrm>
              <a:off x="2203525" y="3909250"/>
              <a:ext cx="92600" cy="86325"/>
            </a:xfrm>
            <a:custGeom>
              <a:avLst/>
              <a:gdLst/>
              <a:ahLst/>
              <a:cxnLst/>
              <a:rect l="l" t="t" r="r" b="b"/>
              <a:pathLst>
                <a:path w="3704" h="3453" extrusionOk="0">
                  <a:moveTo>
                    <a:pt x="3493" y="1"/>
                  </a:moveTo>
                  <a:cubicBezTo>
                    <a:pt x="3227" y="1"/>
                    <a:pt x="2419" y="606"/>
                    <a:pt x="1573" y="1453"/>
                  </a:cubicBezTo>
                  <a:cubicBezTo>
                    <a:pt x="632" y="2393"/>
                    <a:pt x="1" y="3274"/>
                    <a:pt x="144" y="3429"/>
                  </a:cubicBezTo>
                  <a:cubicBezTo>
                    <a:pt x="159" y="3445"/>
                    <a:pt x="182" y="3452"/>
                    <a:pt x="212" y="3452"/>
                  </a:cubicBezTo>
                  <a:cubicBezTo>
                    <a:pt x="478" y="3452"/>
                    <a:pt x="1286" y="2847"/>
                    <a:pt x="2132" y="2000"/>
                  </a:cubicBezTo>
                  <a:cubicBezTo>
                    <a:pt x="3073" y="1060"/>
                    <a:pt x="3704" y="167"/>
                    <a:pt x="3561" y="24"/>
                  </a:cubicBezTo>
                  <a:cubicBezTo>
                    <a:pt x="3545" y="8"/>
                    <a:pt x="3523" y="1"/>
                    <a:pt x="34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492;p48">
              <a:extLst>
                <a:ext uri="{FF2B5EF4-FFF2-40B4-BE49-F238E27FC236}">
                  <a16:creationId xmlns:a16="http://schemas.microsoft.com/office/drawing/2014/main" id="{2727A576-C788-40D7-B852-ACFF8B6A6148}"/>
                </a:ext>
              </a:extLst>
            </p:cNvPr>
            <p:cNvSpPr/>
            <p:nvPr/>
          </p:nvSpPr>
          <p:spPr>
            <a:xfrm>
              <a:off x="2075550" y="3852025"/>
              <a:ext cx="119975" cy="84875"/>
            </a:xfrm>
            <a:custGeom>
              <a:avLst/>
              <a:gdLst/>
              <a:ahLst/>
              <a:cxnLst/>
              <a:rect l="l" t="t" r="r" b="b"/>
              <a:pathLst>
                <a:path w="4799" h="3395" extrusionOk="0">
                  <a:moveTo>
                    <a:pt x="4585" y="0"/>
                  </a:moveTo>
                  <a:cubicBezTo>
                    <a:pt x="4247" y="0"/>
                    <a:pt x="3218" y="500"/>
                    <a:pt x="2120" y="1301"/>
                  </a:cubicBezTo>
                  <a:cubicBezTo>
                    <a:pt x="846" y="2242"/>
                    <a:pt x="0" y="3206"/>
                    <a:pt x="131" y="3373"/>
                  </a:cubicBezTo>
                  <a:cubicBezTo>
                    <a:pt x="145" y="3388"/>
                    <a:pt x="167" y="3395"/>
                    <a:pt x="197" y="3395"/>
                  </a:cubicBezTo>
                  <a:cubicBezTo>
                    <a:pt x="480" y="3395"/>
                    <a:pt x="1454" y="2761"/>
                    <a:pt x="2584" y="1932"/>
                  </a:cubicBezTo>
                  <a:cubicBezTo>
                    <a:pt x="3822" y="1027"/>
                    <a:pt x="4799" y="217"/>
                    <a:pt x="4691" y="39"/>
                  </a:cubicBezTo>
                  <a:cubicBezTo>
                    <a:pt x="4675" y="13"/>
                    <a:pt x="4639" y="0"/>
                    <a:pt x="4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493;p48">
              <a:extLst>
                <a:ext uri="{FF2B5EF4-FFF2-40B4-BE49-F238E27FC236}">
                  <a16:creationId xmlns:a16="http://schemas.microsoft.com/office/drawing/2014/main" id="{067F7701-D5DF-4544-B058-600FA4840FB6}"/>
                </a:ext>
              </a:extLst>
            </p:cNvPr>
            <p:cNvSpPr/>
            <p:nvPr/>
          </p:nvSpPr>
          <p:spPr>
            <a:xfrm>
              <a:off x="2110375" y="4191375"/>
              <a:ext cx="80675" cy="83450"/>
            </a:xfrm>
            <a:custGeom>
              <a:avLst/>
              <a:gdLst/>
              <a:ahLst/>
              <a:cxnLst/>
              <a:rect l="l" t="t" r="r" b="b"/>
              <a:pathLst>
                <a:path w="3227" h="3338" extrusionOk="0">
                  <a:moveTo>
                    <a:pt x="3009" y="0"/>
                  </a:moveTo>
                  <a:cubicBezTo>
                    <a:pt x="2745" y="0"/>
                    <a:pt x="1980" y="524"/>
                    <a:pt x="1262" y="1348"/>
                  </a:cubicBezTo>
                  <a:cubicBezTo>
                    <a:pt x="429" y="2276"/>
                    <a:pt x="0" y="3205"/>
                    <a:pt x="179" y="3324"/>
                  </a:cubicBezTo>
                  <a:cubicBezTo>
                    <a:pt x="192" y="3333"/>
                    <a:pt x="209" y="3337"/>
                    <a:pt x="228" y="3337"/>
                  </a:cubicBezTo>
                  <a:cubicBezTo>
                    <a:pt x="463" y="3337"/>
                    <a:pt x="1108" y="2685"/>
                    <a:pt x="1846" y="1860"/>
                  </a:cubicBezTo>
                  <a:cubicBezTo>
                    <a:pt x="2632" y="967"/>
                    <a:pt x="3227" y="193"/>
                    <a:pt x="3084" y="26"/>
                  </a:cubicBezTo>
                  <a:cubicBezTo>
                    <a:pt x="3068" y="9"/>
                    <a:pt x="3042" y="0"/>
                    <a:pt x="30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494;p48">
              <a:extLst>
                <a:ext uri="{FF2B5EF4-FFF2-40B4-BE49-F238E27FC236}">
                  <a16:creationId xmlns:a16="http://schemas.microsoft.com/office/drawing/2014/main" id="{F1A2961E-C08D-4022-85DE-673423D86951}"/>
                </a:ext>
              </a:extLst>
            </p:cNvPr>
            <p:cNvSpPr/>
            <p:nvPr/>
          </p:nvSpPr>
          <p:spPr>
            <a:xfrm>
              <a:off x="2300875" y="4018025"/>
              <a:ext cx="73850" cy="70875"/>
            </a:xfrm>
            <a:custGeom>
              <a:avLst/>
              <a:gdLst/>
              <a:ahLst/>
              <a:cxnLst/>
              <a:rect l="l" t="t" r="r" b="b"/>
              <a:pathLst>
                <a:path w="2954" h="2835" extrusionOk="0">
                  <a:moveTo>
                    <a:pt x="2713" y="1"/>
                  </a:moveTo>
                  <a:cubicBezTo>
                    <a:pt x="2481" y="1"/>
                    <a:pt x="1922" y="553"/>
                    <a:pt x="1274" y="1233"/>
                  </a:cubicBezTo>
                  <a:cubicBezTo>
                    <a:pt x="572" y="1983"/>
                    <a:pt x="0" y="2626"/>
                    <a:pt x="131" y="2793"/>
                  </a:cubicBezTo>
                  <a:cubicBezTo>
                    <a:pt x="152" y="2821"/>
                    <a:pt x="189" y="2835"/>
                    <a:pt x="241" y="2835"/>
                  </a:cubicBezTo>
                  <a:cubicBezTo>
                    <a:pt x="519" y="2835"/>
                    <a:pt x="1202" y="2441"/>
                    <a:pt x="1834" y="1769"/>
                  </a:cubicBezTo>
                  <a:cubicBezTo>
                    <a:pt x="2596" y="971"/>
                    <a:pt x="2953" y="126"/>
                    <a:pt x="2774" y="19"/>
                  </a:cubicBezTo>
                  <a:cubicBezTo>
                    <a:pt x="2758" y="6"/>
                    <a:pt x="2737" y="1"/>
                    <a:pt x="27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495;p48">
              <a:extLst>
                <a:ext uri="{FF2B5EF4-FFF2-40B4-BE49-F238E27FC236}">
                  <a16:creationId xmlns:a16="http://schemas.microsoft.com/office/drawing/2014/main" id="{DE165D5C-BC6B-47FC-A52F-0A6B0EFE57A2}"/>
                </a:ext>
              </a:extLst>
            </p:cNvPr>
            <p:cNvSpPr/>
            <p:nvPr/>
          </p:nvSpPr>
          <p:spPr>
            <a:xfrm>
              <a:off x="2393450" y="3828175"/>
              <a:ext cx="116100" cy="85650"/>
            </a:xfrm>
            <a:custGeom>
              <a:avLst/>
              <a:gdLst/>
              <a:ahLst/>
              <a:cxnLst/>
              <a:rect l="l" t="t" r="r" b="b"/>
              <a:pathLst>
                <a:path w="4644" h="3426" extrusionOk="0">
                  <a:moveTo>
                    <a:pt x="4435" y="1"/>
                  </a:moveTo>
                  <a:cubicBezTo>
                    <a:pt x="4139" y="1"/>
                    <a:pt x="3163" y="574"/>
                    <a:pt x="2084" y="1410"/>
                  </a:cubicBezTo>
                  <a:cubicBezTo>
                    <a:pt x="881" y="2338"/>
                    <a:pt x="0" y="3219"/>
                    <a:pt x="131" y="3398"/>
                  </a:cubicBezTo>
                  <a:cubicBezTo>
                    <a:pt x="145" y="3416"/>
                    <a:pt x="171" y="3425"/>
                    <a:pt x="208" y="3425"/>
                  </a:cubicBezTo>
                  <a:cubicBezTo>
                    <a:pt x="501" y="3425"/>
                    <a:pt x="1479" y="2844"/>
                    <a:pt x="2560" y="2017"/>
                  </a:cubicBezTo>
                  <a:cubicBezTo>
                    <a:pt x="3774" y="1088"/>
                    <a:pt x="4644" y="195"/>
                    <a:pt x="4513" y="28"/>
                  </a:cubicBezTo>
                  <a:cubicBezTo>
                    <a:pt x="4498" y="10"/>
                    <a:pt x="4472" y="1"/>
                    <a:pt x="4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496;p48">
              <a:extLst>
                <a:ext uri="{FF2B5EF4-FFF2-40B4-BE49-F238E27FC236}">
                  <a16:creationId xmlns:a16="http://schemas.microsoft.com/office/drawing/2014/main" id="{26A6890D-862A-46A7-985C-3BA94402D4D8}"/>
                </a:ext>
              </a:extLst>
            </p:cNvPr>
            <p:cNvSpPr/>
            <p:nvPr/>
          </p:nvSpPr>
          <p:spPr>
            <a:xfrm>
              <a:off x="2530650" y="3836875"/>
              <a:ext cx="85750" cy="55175"/>
            </a:xfrm>
            <a:custGeom>
              <a:avLst/>
              <a:gdLst/>
              <a:ahLst/>
              <a:cxnLst/>
              <a:rect l="l" t="t" r="r" b="b"/>
              <a:pathLst>
                <a:path w="3430" h="2207" extrusionOk="0">
                  <a:moveTo>
                    <a:pt x="3176" y="0"/>
                  </a:moveTo>
                  <a:cubicBezTo>
                    <a:pt x="2887" y="0"/>
                    <a:pt x="2218" y="301"/>
                    <a:pt x="1501" y="776"/>
                  </a:cubicBezTo>
                  <a:cubicBezTo>
                    <a:pt x="620" y="1359"/>
                    <a:pt x="1" y="1978"/>
                    <a:pt x="120" y="2157"/>
                  </a:cubicBezTo>
                  <a:cubicBezTo>
                    <a:pt x="140" y="2190"/>
                    <a:pt x="185" y="2206"/>
                    <a:pt x="251" y="2206"/>
                  </a:cubicBezTo>
                  <a:cubicBezTo>
                    <a:pt x="536" y="2206"/>
                    <a:pt x="1213" y="1905"/>
                    <a:pt x="1930" y="1431"/>
                  </a:cubicBezTo>
                  <a:cubicBezTo>
                    <a:pt x="2811" y="847"/>
                    <a:pt x="3430" y="228"/>
                    <a:pt x="3311" y="50"/>
                  </a:cubicBezTo>
                  <a:cubicBezTo>
                    <a:pt x="3289" y="16"/>
                    <a:pt x="3242" y="0"/>
                    <a:pt x="3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497;p48">
              <a:extLst>
                <a:ext uri="{FF2B5EF4-FFF2-40B4-BE49-F238E27FC236}">
                  <a16:creationId xmlns:a16="http://schemas.microsoft.com/office/drawing/2014/main" id="{03AD776E-FA52-4D3E-A42B-A0019270F56A}"/>
                </a:ext>
              </a:extLst>
            </p:cNvPr>
            <p:cNvSpPr/>
            <p:nvPr/>
          </p:nvSpPr>
          <p:spPr>
            <a:xfrm>
              <a:off x="2800350" y="3738625"/>
              <a:ext cx="49125" cy="29550"/>
            </a:xfrm>
            <a:custGeom>
              <a:avLst/>
              <a:gdLst/>
              <a:ahLst/>
              <a:cxnLst/>
              <a:rect l="l" t="t" r="r" b="b"/>
              <a:pathLst>
                <a:path w="1965" h="1182" extrusionOk="0">
                  <a:moveTo>
                    <a:pt x="1733" y="1"/>
                  </a:moveTo>
                  <a:cubicBezTo>
                    <a:pt x="1528" y="1"/>
                    <a:pt x="1212" y="150"/>
                    <a:pt x="869" y="312"/>
                  </a:cubicBezTo>
                  <a:cubicBezTo>
                    <a:pt x="417" y="539"/>
                    <a:pt x="0" y="717"/>
                    <a:pt x="0" y="943"/>
                  </a:cubicBezTo>
                  <a:cubicBezTo>
                    <a:pt x="12" y="1051"/>
                    <a:pt x="143" y="1134"/>
                    <a:pt x="369" y="1170"/>
                  </a:cubicBezTo>
                  <a:cubicBezTo>
                    <a:pt x="414" y="1177"/>
                    <a:pt x="464" y="1181"/>
                    <a:pt x="517" y="1181"/>
                  </a:cubicBezTo>
                  <a:cubicBezTo>
                    <a:pt x="714" y="1181"/>
                    <a:pt x="958" y="1128"/>
                    <a:pt x="1203" y="1015"/>
                  </a:cubicBezTo>
                  <a:cubicBezTo>
                    <a:pt x="1500" y="872"/>
                    <a:pt x="1726" y="658"/>
                    <a:pt x="1845" y="467"/>
                  </a:cubicBezTo>
                  <a:cubicBezTo>
                    <a:pt x="1953" y="277"/>
                    <a:pt x="1965" y="122"/>
                    <a:pt x="1893" y="51"/>
                  </a:cubicBezTo>
                  <a:cubicBezTo>
                    <a:pt x="1853" y="16"/>
                    <a:pt x="1799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498;p48">
              <a:extLst>
                <a:ext uri="{FF2B5EF4-FFF2-40B4-BE49-F238E27FC236}">
                  <a16:creationId xmlns:a16="http://schemas.microsoft.com/office/drawing/2014/main" id="{3E006B68-A601-4D9A-8510-5958EFA751C5}"/>
                </a:ext>
              </a:extLst>
            </p:cNvPr>
            <p:cNvSpPr/>
            <p:nvPr/>
          </p:nvSpPr>
          <p:spPr>
            <a:xfrm>
              <a:off x="2062750" y="4526125"/>
              <a:ext cx="68775" cy="135700"/>
            </a:xfrm>
            <a:custGeom>
              <a:avLst/>
              <a:gdLst/>
              <a:ahLst/>
              <a:cxnLst/>
              <a:rect l="l" t="t" r="r" b="b"/>
              <a:pathLst>
                <a:path w="2751" h="5428" extrusionOk="0">
                  <a:moveTo>
                    <a:pt x="2534" y="1"/>
                  </a:moveTo>
                  <a:cubicBezTo>
                    <a:pt x="2307" y="1"/>
                    <a:pt x="1569" y="1068"/>
                    <a:pt x="929" y="2519"/>
                  </a:cubicBezTo>
                  <a:cubicBezTo>
                    <a:pt x="274" y="4031"/>
                    <a:pt x="0" y="5353"/>
                    <a:pt x="191" y="5424"/>
                  </a:cubicBezTo>
                  <a:cubicBezTo>
                    <a:pt x="197" y="5426"/>
                    <a:pt x="204" y="5427"/>
                    <a:pt x="210" y="5427"/>
                  </a:cubicBezTo>
                  <a:cubicBezTo>
                    <a:pt x="440" y="5427"/>
                    <a:pt x="1019" y="4274"/>
                    <a:pt x="1643" y="2840"/>
                  </a:cubicBezTo>
                  <a:cubicBezTo>
                    <a:pt x="2286" y="1352"/>
                    <a:pt x="2751" y="114"/>
                    <a:pt x="2560" y="7"/>
                  </a:cubicBezTo>
                  <a:cubicBezTo>
                    <a:pt x="2552" y="3"/>
                    <a:pt x="2544" y="1"/>
                    <a:pt x="2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499;p48">
              <a:extLst>
                <a:ext uri="{FF2B5EF4-FFF2-40B4-BE49-F238E27FC236}">
                  <a16:creationId xmlns:a16="http://schemas.microsoft.com/office/drawing/2014/main" id="{9D01D9E8-D1AE-47F2-A331-267D90CD57E0}"/>
                </a:ext>
              </a:extLst>
            </p:cNvPr>
            <p:cNvSpPr/>
            <p:nvPr/>
          </p:nvSpPr>
          <p:spPr>
            <a:xfrm>
              <a:off x="2187175" y="4323850"/>
              <a:ext cx="32450" cy="40050"/>
            </a:xfrm>
            <a:custGeom>
              <a:avLst/>
              <a:gdLst/>
              <a:ahLst/>
              <a:cxnLst/>
              <a:rect l="l" t="t" r="r" b="b"/>
              <a:pathLst>
                <a:path w="1298" h="1602" extrusionOk="0">
                  <a:moveTo>
                    <a:pt x="1019" y="1"/>
                  </a:moveTo>
                  <a:cubicBezTo>
                    <a:pt x="820" y="1"/>
                    <a:pt x="533" y="235"/>
                    <a:pt x="322" y="597"/>
                  </a:cubicBezTo>
                  <a:cubicBezTo>
                    <a:pt x="60" y="1025"/>
                    <a:pt x="0" y="1466"/>
                    <a:pt x="191" y="1573"/>
                  </a:cubicBezTo>
                  <a:cubicBezTo>
                    <a:pt x="220" y="1593"/>
                    <a:pt x="254" y="1602"/>
                    <a:pt x="292" y="1602"/>
                  </a:cubicBezTo>
                  <a:cubicBezTo>
                    <a:pt x="484" y="1602"/>
                    <a:pt x="769" y="1360"/>
                    <a:pt x="988" y="1002"/>
                  </a:cubicBezTo>
                  <a:cubicBezTo>
                    <a:pt x="1238" y="573"/>
                    <a:pt x="1298" y="132"/>
                    <a:pt x="1119" y="25"/>
                  </a:cubicBezTo>
                  <a:cubicBezTo>
                    <a:pt x="1090" y="9"/>
                    <a:pt x="1056" y="1"/>
                    <a:pt x="1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500;p48">
              <a:extLst>
                <a:ext uri="{FF2B5EF4-FFF2-40B4-BE49-F238E27FC236}">
                  <a16:creationId xmlns:a16="http://schemas.microsoft.com/office/drawing/2014/main" id="{BD71E6CD-C927-42E4-8C22-ED2C9BC1D67C}"/>
                </a:ext>
              </a:extLst>
            </p:cNvPr>
            <p:cNvSpPr/>
            <p:nvPr/>
          </p:nvSpPr>
          <p:spPr>
            <a:xfrm>
              <a:off x="1895475" y="4564500"/>
              <a:ext cx="56275" cy="101000"/>
            </a:xfrm>
            <a:custGeom>
              <a:avLst/>
              <a:gdLst/>
              <a:ahLst/>
              <a:cxnLst/>
              <a:rect l="l" t="t" r="r" b="b"/>
              <a:pathLst>
                <a:path w="2251" h="4040" extrusionOk="0">
                  <a:moveTo>
                    <a:pt x="2027" y="0"/>
                  </a:moveTo>
                  <a:cubicBezTo>
                    <a:pt x="1809" y="0"/>
                    <a:pt x="1259" y="804"/>
                    <a:pt x="774" y="1853"/>
                  </a:cubicBezTo>
                  <a:cubicBezTo>
                    <a:pt x="262" y="2972"/>
                    <a:pt x="0" y="3949"/>
                    <a:pt x="191" y="4032"/>
                  </a:cubicBezTo>
                  <a:cubicBezTo>
                    <a:pt x="201" y="4037"/>
                    <a:pt x="213" y="4039"/>
                    <a:pt x="225" y="4039"/>
                  </a:cubicBezTo>
                  <a:cubicBezTo>
                    <a:pt x="452" y="4039"/>
                    <a:pt x="991" y="3236"/>
                    <a:pt x="1476" y="2186"/>
                  </a:cubicBezTo>
                  <a:cubicBezTo>
                    <a:pt x="2000" y="1067"/>
                    <a:pt x="2250" y="91"/>
                    <a:pt x="2060" y="8"/>
                  </a:cubicBezTo>
                  <a:cubicBezTo>
                    <a:pt x="2050" y="3"/>
                    <a:pt x="2039" y="0"/>
                    <a:pt x="20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501;p48">
              <a:extLst>
                <a:ext uri="{FF2B5EF4-FFF2-40B4-BE49-F238E27FC236}">
                  <a16:creationId xmlns:a16="http://schemas.microsoft.com/office/drawing/2014/main" id="{9DD3ACB7-5710-4830-A71E-50F5769A13CA}"/>
                </a:ext>
              </a:extLst>
            </p:cNvPr>
            <p:cNvSpPr/>
            <p:nvPr/>
          </p:nvSpPr>
          <p:spPr>
            <a:xfrm>
              <a:off x="1732950" y="4526075"/>
              <a:ext cx="56875" cy="69425"/>
            </a:xfrm>
            <a:custGeom>
              <a:avLst/>
              <a:gdLst/>
              <a:ahLst/>
              <a:cxnLst/>
              <a:rect l="l" t="t" r="r" b="b"/>
              <a:pathLst>
                <a:path w="2275" h="2777" extrusionOk="0">
                  <a:moveTo>
                    <a:pt x="2038" y="0"/>
                  </a:moveTo>
                  <a:cubicBezTo>
                    <a:pt x="1807" y="0"/>
                    <a:pt x="1290" y="482"/>
                    <a:pt x="822" y="1164"/>
                  </a:cubicBezTo>
                  <a:cubicBezTo>
                    <a:pt x="286" y="1926"/>
                    <a:pt x="0" y="2640"/>
                    <a:pt x="167" y="2759"/>
                  </a:cubicBezTo>
                  <a:cubicBezTo>
                    <a:pt x="184" y="2771"/>
                    <a:pt x="205" y="2776"/>
                    <a:pt x="230" y="2776"/>
                  </a:cubicBezTo>
                  <a:cubicBezTo>
                    <a:pt x="456" y="2776"/>
                    <a:pt x="969" y="2293"/>
                    <a:pt x="1453" y="1616"/>
                  </a:cubicBezTo>
                  <a:cubicBezTo>
                    <a:pt x="1989" y="854"/>
                    <a:pt x="2274" y="140"/>
                    <a:pt x="2108" y="21"/>
                  </a:cubicBezTo>
                  <a:cubicBezTo>
                    <a:pt x="2089" y="7"/>
                    <a:pt x="2066" y="0"/>
                    <a:pt x="20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502;p48">
              <a:extLst>
                <a:ext uri="{FF2B5EF4-FFF2-40B4-BE49-F238E27FC236}">
                  <a16:creationId xmlns:a16="http://schemas.microsoft.com/office/drawing/2014/main" id="{4C54F113-A077-4C38-AC14-6AB3670E84A7}"/>
                </a:ext>
              </a:extLst>
            </p:cNvPr>
            <p:cNvSpPr/>
            <p:nvPr/>
          </p:nvSpPr>
          <p:spPr>
            <a:xfrm>
              <a:off x="1838025" y="4428725"/>
              <a:ext cx="75325" cy="108825"/>
            </a:xfrm>
            <a:custGeom>
              <a:avLst/>
              <a:gdLst/>
              <a:ahLst/>
              <a:cxnLst/>
              <a:rect l="l" t="t" r="r" b="b"/>
              <a:pathLst>
                <a:path w="3013" h="4353" extrusionOk="0">
                  <a:moveTo>
                    <a:pt x="2799" y="1"/>
                  </a:moveTo>
                  <a:cubicBezTo>
                    <a:pt x="2572" y="1"/>
                    <a:pt x="1865" y="849"/>
                    <a:pt x="1179" y="1974"/>
                  </a:cubicBezTo>
                  <a:cubicBezTo>
                    <a:pt x="441" y="3176"/>
                    <a:pt x="0" y="4236"/>
                    <a:pt x="179" y="4343"/>
                  </a:cubicBezTo>
                  <a:cubicBezTo>
                    <a:pt x="189" y="4349"/>
                    <a:pt x="202" y="4352"/>
                    <a:pt x="216" y="4352"/>
                  </a:cubicBezTo>
                  <a:cubicBezTo>
                    <a:pt x="452" y="4352"/>
                    <a:pt x="1149" y="3514"/>
                    <a:pt x="1846" y="2379"/>
                  </a:cubicBezTo>
                  <a:cubicBezTo>
                    <a:pt x="2572" y="1188"/>
                    <a:pt x="3012" y="128"/>
                    <a:pt x="2834" y="9"/>
                  </a:cubicBezTo>
                  <a:cubicBezTo>
                    <a:pt x="2824" y="3"/>
                    <a:pt x="2812" y="1"/>
                    <a:pt x="27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503;p48">
              <a:extLst>
                <a:ext uri="{FF2B5EF4-FFF2-40B4-BE49-F238E27FC236}">
                  <a16:creationId xmlns:a16="http://schemas.microsoft.com/office/drawing/2014/main" id="{6B58151C-41CD-4D59-B964-8B5359404180}"/>
                </a:ext>
              </a:extLst>
            </p:cNvPr>
            <p:cNvSpPr/>
            <p:nvPr/>
          </p:nvSpPr>
          <p:spPr>
            <a:xfrm>
              <a:off x="1710925" y="4323300"/>
              <a:ext cx="96450" cy="86600"/>
            </a:xfrm>
            <a:custGeom>
              <a:avLst/>
              <a:gdLst/>
              <a:ahLst/>
              <a:cxnLst/>
              <a:rect l="l" t="t" r="r" b="b"/>
              <a:pathLst>
                <a:path w="3858" h="3464" extrusionOk="0">
                  <a:moveTo>
                    <a:pt x="3646" y="1"/>
                  </a:moveTo>
                  <a:cubicBezTo>
                    <a:pt x="3376" y="1"/>
                    <a:pt x="2546" y="606"/>
                    <a:pt x="1667" y="1452"/>
                  </a:cubicBezTo>
                  <a:cubicBezTo>
                    <a:pt x="679" y="2393"/>
                    <a:pt x="0" y="3286"/>
                    <a:pt x="155" y="3441"/>
                  </a:cubicBezTo>
                  <a:cubicBezTo>
                    <a:pt x="169" y="3456"/>
                    <a:pt x="191" y="3464"/>
                    <a:pt x="220" y="3464"/>
                  </a:cubicBezTo>
                  <a:cubicBezTo>
                    <a:pt x="482" y="3464"/>
                    <a:pt x="1314" y="2858"/>
                    <a:pt x="2203" y="2012"/>
                  </a:cubicBezTo>
                  <a:cubicBezTo>
                    <a:pt x="3179" y="1071"/>
                    <a:pt x="3858" y="178"/>
                    <a:pt x="3715" y="24"/>
                  </a:cubicBezTo>
                  <a:cubicBezTo>
                    <a:pt x="3699" y="8"/>
                    <a:pt x="3676" y="1"/>
                    <a:pt x="36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504;p48">
              <a:extLst>
                <a:ext uri="{FF2B5EF4-FFF2-40B4-BE49-F238E27FC236}">
                  <a16:creationId xmlns:a16="http://schemas.microsoft.com/office/drawing/2014/main" id="{DC190A18-81BA-44F6-82A3-9E73ADD2BB5D}"/>
                </a:ext>
              </a:extLst>
            </p:cNvPr>
            <p:cNvSpPr/>
            <p:nvPr/>
          </p:nvSpPr>
          <p:spPr>
            <a:xfrm>
              <a:off x="1574875" y="4556900"/>
              <a:ext cx="78925" cy="140000"/>
            </a:xfrm>
            <a:custGeom>
              <a:avLst/>
              <a:gdLst/>
              <a:ahLst/>
              <a:cxnLst/>
              <a:rect l="l" t="t" r="r" b="b"/>
              <a:pathLst>
                <a:path w="3157" h="5600" extrusionOk="0">
                  <a:moveTo>
                    <a:pt x="2937" y="0"/>
                  </a:moveTo>
                  <a:cubicBezTo>
                    <a:pt x="2686" y="0"/>
                    <a:pt x="1689" y="973"/>
                    <a:pt x="953" y="2479"/>
                  </a:cubicBezTo>
                  <a:cubicBezTo>
                    <a:pt x="144" y="4086"/>
                    <a:pt x="1" y="5550"/>
                    <a:pt x="203" y="5598"/>
                  </a:cubicBezTo>
                  <a:cubicBezTo>
                    <a:pt x="207" y="5599"/>
                    <a:pt x="211" y="5599"/>
                    <a:pt x="215" y="5599"/>
                  </a:cubicBezTo>
                  <a:cubicBezTo>
                    <a:pt x="434" y="5599"/>
                    <a:pt x="896" y="4309"/>
                    <a:pt x="1644" y="2836"/>
                  </a:cubicBezTo>
                  <a:cubicBezTo>
                    <a:pt x="2394" y="1324"/>
                    <a:pt x="3156" y="157"/>
                    <a:pt x="2978" y="14"/>
                  </a:cubicBezTo>
                  <a:cubicBezTo>
                    <a:pt x="2968" y="5"/>
                    <a:pt x="2954" y="0"/>
                    <a:pt x="29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505;p48">
              <a:extLst>
                <a:ext uri="{FF2B5EF4-FFF2-40B4-BE49-F238E27FC236}">
                  <a16:creationId xmlns:a16="http://schemas.microsoft.com/office/drawing/2014/main" id="{6F9096DB-C6B8-4FAA-B9D2-B66AAE91C447}"/>
                </a:ext>
              </a:extLst>
            </p:cNvPr>
            <p:cNvSpPr/>
            <p:nvPr/>
          </p:nvSpPr>
          <p:spPr>
            <a:xfrm>
              <a:off x="1438550" y="4479275"/>
              <a:ext cx="94975" cy="132000"/>
            </a:xfrm>
            <a:custGeom>
              <a:avLst/>
              <a:gdLst/>
              <a:ahLst/>
              <a:cxnLst/>
              <a:rect l="l" t="t" r="r" b="b"/>
              <a:pathLst>
                <a:path w="3799" h="5280" extrusionOk="0">
                  <a:moveTo>
                    <a:pt x="3594" y="0"/>
                  </a:moveTo>
                  <a:cubicBezTo>
                    <a:pt x="3345" y="0"/>
                    <a:pt x="2374" y="978"/>
                    <a:pt x="1477" y="2357"/>
                  </a:cubicBezTo>
                  <a:cubicBezTo>
                    <a:pt x="513" y="3833"/>
                    <a:pt x="1" y="5179"/>
                    <a:pt x="191" y="5274"/>
                  </a:cubicBezTo>
                  <a:cubicBezTo>
                    <a:pt x="199" y="5278"/>
                    <a:pt x="207" y="5280"/>
                    <a:pt x="216" y="5280"/>
                  </a:cubicBezTo>
                  <a:cubicBezTo>
                    <a:pt x="444" y="5280"/>
                    <a:pt x="1217" y="4170"/>
                    <a:pt x="2132" y="2786"/>
                  </a:cubicBezTo>
                  <a:cubicBezTo>
                    <a:pt x="3061" y="1345"/>
                    <a:pt x="3799" y="154"/>
                    <a:pt x="3632" y="11"/>
                  </a:cubicBezTo>
                  <a:cubicBezTo>
                    <a:pt x="3623" y="4"/>
                    <a:pt x="3610" y="0"/>
                    <a:pt x="35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506;p48">
              <a:extLst>
                <a:ext uri="{FF2B5EF4-FFF2-40B4-BE49-F238E27FC236}">
                  <a16:creationId xmlns:a16="http://schemas.microsoft.com/office/drawing/2014/main" id="{5DBFE03A-3990-474D-89C7-434CC182107E}"/>
                </a:ext>
              </a:extLst>
            </p:cNvPr>
            <p:cNvSpPr/>
            <p:nvPr/>
          </p:nvSpPr>
          <p:spPr>
            <a:xfrm>
              <a:off x="1613275" y="4370125"/>
              <a:ext cx="62850" cy="101900"/>
            </a:xfrm>
            <a:custGeom>
              <a:avLst/>
              <a:gdLst/>
              <a:ahLst/>
              <a:cxnLst/>
              <a:rect l="l" t="t" r="r" b="b"/>
              <a:pathLst>
                <a:path w="2514" h="4076" extrusionOk="0">
                  <a:moveTo>
                    <a:pt x="2289" y="0"/>
                  </a:moveTo>
                  <a:cubicBezTo>
                    <a:pt x="2065" y="0"/>
                    <a:pt x="1470" y="793"/>
                    <a:pt x="906" y="1853"/>
                  </a:cubicBezTo>
                  <a:cubicBezTo>
                    <a:pt x="322" y="2973"/>
                    <a:pt x="1" y="3961"/>
                    <a:pt x="191" y="4068"/>
                  </a:cubicBezTo>
                  <a:cubicBezTo>
                    <a:pt x="201" y="4073"/>
                    <a:pt x="213" y="4075"/>
                    <a:pt x="225" y="4075"/>
                  </a:cubicBezTo>
                  <a:cubicBezTo>
                    <a:pt x="448" y="4075"/>
                    <a:pt x="1044" y="3282"/>
                    <a:pt x="1596" y="2222"/>
                  </a:cubicBezTo>
                  <a:cubicBezTo>
                    <a:pt x="2192" y="1103"/>
                    <a:pt x="2513" y="115"/>
                    <a:pt x="2323" y="8"/>
                  </a:cubicBezTo>
                  <a:cubicBezTo>
                    <a:pt x="2313" y="3"/>
                    <a:pt x="2301" y="0"/>
                    <a:pt x="22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507;p48">
              <a:extLst>
                <a:ext uri="{FF2B5EF4-FFF2-40B4-BE49-F238E27FC236}">
                  <a16:creationId xmlns:a16="http://schemas.microsoft.com/office/drawing/2014/main" id="{D95DE86E-E848-4EF7-BE32-1C882B3534C5}"/>
                </a:ext>
              </a:extLst>
            </p:cNvPr>
            <p:cNvSpPr/>
            <p:nvPr/>
          </p:nvSpPr>
          <p:spPr>
            <a:xfrm>
              <a:off x="1651375" y="4189975"/>
              <a:ext cx="92000" cy="129525"/>
            </a:xfrm>
            <a:custGeom>
              <a:avLst/>
              <a:gdLst/>
              <a:ahLst/>
              <a:cxnLst/>
              <a:rect l="l" t="t" r="r" b="b"/>
              <a:pathLst>
                <a:path w="3680" h="5181" extrusionOk="0">
                  <a:moveTo>
                    <a:pt x="3475" y="1"/>
                  </a:moveTo>
                  <a:cubicBezTo>
                    <a:pt x="3344" y="1"/>
                    <a:pt x="3052" y="159"/>
                    <a:pt x="2680" y="463"/>
                  </a:cubicBezTo>
                  <a:cubicBezTo>
                    <a:pt x="2227" y="832"/>
                    <a:pt x="1656" y="1416"/>
                    <a:pt x="1168" y="2166"/>
                  </a:cubicBezTo>
                  <a:cubicBezTo>
                    <a:pt x="668" y="2904"/>
                    <a:pt x="334" y="3654"/>
                    <a:pt x="179" y="4214"/>
                  </a:cubicBezTo>
                  <a:cubicBezTo>
                    <a:pt x="13" y="4773"/>
                    <a:pt x="1" y="5154"/>
                    <a:pt x="96" y="5178"/>
                  </a:cubicBezTo>
                  <a:cubicBezTo>
                    <a:pt x="102" y="5180"/>
                    <a:pt x="108" y="5181"/>
                    <a:pt x="114" y="5181"/>
                  </a:cubicBezTo>
                  <a:cubicBezTo>
                    <a:pt x="341" y="5181"/>
                    <a:pt x="896" y="3950"/>
                    <a:pt x="1811" y="2594"/>
                  </a:cubicBezTo>
                  <a:cubicBezTo>
                    <a:pt x="2739" y="1201"/>
                    <a:pt x="3680" y="189"/>
                    <a:pt x="3537" y="23"/>
                  </a:cubicBezTo>
                  <a:cubicBezTo>
                    <a:pt x="3524" y="8"/>
                    <a:pt x="3504" y="1"/>
                    <a:pt x="3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508;p48">
              <a:extLst>
                <a:ext uri="{FF2B5EF4-FFF2-40B4-BE49-F238E27FC236}">
                  <a16:creationId xmlns:a16="http://schemas.microsoft.com/office/drawing/2014/main" id="{DF5C6552-8352-4675-801F-DEF367A1F72E}"/>
                </a:ext>
              </a:extLst>
            </p:cNvPr>
            <p:cNvSpPr/>
            <p:nvPr/>
          </p:nvSpPr>
          <p:spPr>
            <a:xfrm>
              <a:off x="1832050" y="4137225"/>
              <a:ext cx="72375" cy="91450"/>
            </a:xfrm>
            <a:custGeom>
              <a:avLst/>
              <a:gdLst/>
              <a:ahLst/>
              <a:cxnLst/>
              <a:rect l="l" t="t" r="r" b="b"/>
              <a:pathLst>
                <a:path w="2895" h="3658" extrusionOk="0">
                  <a:moveTo>
                    <a:pt x="2680" y="0"/>
                  </a:moveTo>
                  <a:cubicBezTo>
                    <a:pt x="2444" y="0"/>
                    <a:pt x="1783" y="682"/>
                    <a:pt x="1132" y="1609"/>
                  </a:cubicBezTo>
                  <a:cubicBezTo>
                    <a:pt x="430" y="2609"/>
                    <a:pt x="1" y="3514"/>
                    <a:pt x="168" y="3645"/>
                  </a:cubicBezTo>
                  <a:cubicBezTo>
                    <a:pt x="181" y="3653"/>
                    <a:pt x="197" y="3658"/>
                    <a:pt x="215" y="3658"/>
                  </a:cubicBezTo>
                  <a:cubicBezTo>
                    <a:pt x="451" y="3658"/>
                    <a:pt x="1112" y="2976"/>
                    <a:pt x="1763" y="2049"/>
                  </a:cubicBezTo>
                  <a:cubicBezTo>
                    <a:pt x="2466" y="1049"/>
                    <a:pt x="2894" y="144"/>
                    <a:pt x="2728" y="13"/>
                  </a:cubicBezTo>
                  <a:cubicBezTo>
                    <a:pt x="2714" y="5"/>
                    <a:pt x="2698" y="0"/>
                    <a:pt x="2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509;p48">
              <a:extLst>
                <a:ext uri="{FF2B5EF4-FFF2-40B4-BE49-F238E27FC236}">
                  <a16:creationId xmlns:a16="http://schemas.microsoft.com/office/drawing/2014/main" id="{82940F70-2F8E-47A5-8F82-884195D79986}"/>
                </a:ext>
              </a:extLst>
            </p:cNvPr>
            <p:cNvSpPr/>
            <p:nvPr/>
          </p:nvSpPr>
          <p:spPr>
            <a:xfrm>
              <a:off x="2344625" y="1938600"/>
              <a:ext cx="1756150" cy="2120150"/>
            </a:xfrm>
            <a:custGeom>
              <a:avLst/>
              <a:gdLst/>
              <a:ahLst/>
              <a:cxnLst/>
              <a:rect l="l" t="t" r="r" b="b"/>
              <a:pathLst>
                <a:path w="70246" h="84806" extrusionOk="0">
                  <a:moveTo>
                    <a:pt x="23201" y="0"/>
                  </a:moveTo>
                  <a:cubicBezTo>
                    <a:pt x="19425" y="0"/>
                    <a:pt x="15215" y="375"/>
                    <a:pt x="10526" y="1186"/>
                  </a:cubicBezTo>
                  <a:cubicBezTo>
                    <a:pt x="10526" y="1186"/>
                    <a:pt x="2191" y="5198"/>
                    <a:pt x="4346" y="26189"/>
                  </a:cubicBezTo>
                  <a:cubicBezTo>
                    <a:pt x="4346" y="26189"/>
                    <a:pt x="2215" y="35833"/>
                    <a:pt x="215" y="43810"/>
                  </a:cubicBezTo>
                  <a:cubicBezTo>
                    <a:pt x="1" y="44655"/>
                    <a:pt x="4156" y="44715"/>
                    <a:pt x="4156" y="44715"/>
                  </a:cubicBezTo>
                  <a:cubicBezTo>
                    <a:pt x="4156" y="44715"/>
                    <a:pt x="5168" y="50644"/>
                    <a:pt x="6073" y="55204"/>
                  </a:cubicBezTo>
                  <a:cubicBezTo>
                    <a:pt x="7168" y="60741"/>
                    <a:pt x="9014" y="62336"/>
                    <a:pt x="12597" y="62765"/>
                  </a:cubicBezTo>
                  <a:cubicBezTo>
                    <a:pt x="13280" y="62845"/>
                    <a:pt x="14022" y="62867"/>
                    <a:pt x="14799" y="62867"/>
                  </a:cubicBezTo>
                  <a:cubicBezTo>
                    <a:pt x="15680" y="62867"/>
                    <a:pt x="16606" y="62839"/>
                    <a:pt x="17541" y="62839"/>
                  </a:cubicBezTo>
                  <a:cubicBezTo>
                    <a:pt x="21514" y="62839"/>
                    <a:pt x="25657" y="63336"/>
                    <a:pt x="27266" y="68551"/>
                  </a:cubicBezTo>
                  <a:cubicBezTo>
                    <a:pt x="29040" y="74290"/>
                    <a:pt x="30278" y="79910"/>
                    <a:pt x="30278" y="79910"/>
                  </a:cubicBezTo>
                  <a:cubicBezTo>
                    <a:pt x="30278" y="79910"/>
                    <a:pt x="32124" y="84806"/>
                    <a:pt x="38704" y="84806"/>
                  </a:cubicBezTo>
                  <a:cubicBezTo>
                    <a:pt x="42891" y="84806"/>
                    <a:pt x="48994" y="82824"/>
                    <a:pt x="57758" y="76338"/>
                  </a:cubicBezTo>
                  <a:lnTo>
                    <a:pt x="49840" y="58228"/>
                  </a:lnTo>
                  <a:cubicBezTo>
                    <a:pt x="49840" y="58228"/>
                    <a:pt x="70246" y="0"/>
                    <a:pt x="23201" y="0"/>
                  </a:cubicBezTo>
                  <a:close/>
                </a:path>
              </a:pathLst>
            </a:custGeom>
            <a:solidFill>
              <a:srgbClr val="FFD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510;p48">
              <a:extLst>
                <a:ext uri="{FF2B5EF4-FFF2-40B4-BE49-F238E27FC236}">
                  <a16:creationId xmlns:a16="http://schemas.microsoft.com/office/drawing/2014/main" id="{7AB2F05A-0A38-4A66-9E81-C738309C83EA}"/>
                </a:ext>
              </a:extLst>
            </p:cNvPr>
            <p:cNvSpPr/>
            <p:nvPr/>
          </p:nvSpPr>
          <p:spPr>
            <a:xfrm>
              <a:off x="2246700" y="1630850"/>
              <a:ext cx="1591600" cy="1902200"/>
            </a:xfrm>
            <a:custGeom>
              <a:avLst/>
              <a:gdLst/>
              <a:ahLst/>
              <a:cxnLst/>
              <a:rect l="l" t="t" r="r" b="b"/>
              <a:pathLst>
                <a:path w="63664" h="76088" extrusionOk="0">
                  <a:moveTo>
                    <a:pt x="44975" y="0"/>
                  </a:moveTo>
                  <a:cubicBezTo>
                    <a:pt x="44563" y="0"/>
                    <a:pt x="44100" y="619"/>
                    <a:pt x="43649" y="1601"/>
                  </a:cubicBezTo>
                  <a:cubicBezTo>
                    <a:pt x="43172" y="2649"/>
                    <a:pt x="42708" y="4114"/>
                    <a:pt x="42339" y="5769"/>
                  </a:cubicBezTo>
                  <a:cubicBezTo>
                    <a:pt x="41970" y="7423"/>
                    <a:pt x="41768" y="8947"/>
                    <a:pt x="41744" y="10090"/>
                  </a:cubicBezTo>
                  <a:cubicBezTo>
                    <a:pt x="41744" y="10126"/>
                    <a:pt x="41744" y="10150"/>
                    <a:pt x="41744" y="10186"/>
                  </a:cubicBezTo>
                  <a:cubicBezTo>
                    <a:pt x="41351" y="9174"/>
                    <a:pt x="40803" y="8031"/>
                    <a:pt x="40148" y="6852"/>
                  </a:cubicBezTo>
                  <a:cubicBezTo>
                    <a:pt x="38413" y="3722"/>
                    <a:pt x="36455" y="1433"/>
                    <a:pt x="35573" y="1433"/>
                  </a:cubicBezTo>
                  <a:cubicBezTo>
                    <a:pt x="35499" y="1433"/>
                    <a:pt x="35432" y="1449"/>
                    <a:pt x="35374" y="1482"/>
                  </a:cubicBezTo>
                  <a:cubicBezTo>
                    <a:pt x="34612" y="1899"/>
                    <a:pt x="35541" y="4983"/>
                    <a:pt x="37434" y="8364"/>
                  </a:cubicBezTo>
                  <a:cubicBezTo>
                    <a:pt x="37517" y="8531"/>
                    <a:pt x="37612" y="8697"/>
                    <a:pt x="37707" y="8852"/>
                  </a:cubicBezTo>
                  <a:lnTo>
                    <a:pt x="37446" y="8757"/>
                  </a:lnTo>
                  <a:cubicBezTo>
                    <a:pt x="34074" y="7424"/>
                    <a:pt x="30610" y="6797"/>
                    <a:pt x="27212" y="6797"/>
                  </a:cubicBezTo>
                  <a:cubicBezTo>
                    <a:pt x="14973" y="6797"/>
                    <a:pt x="3574" y="14933"/>
                    <a:pt x="322" y="27569"/>
                  </a:cubicBezTo>
                  <a:cubicBezTo>
                    <a:pt x="84" y="28498"/>
                    <a:pt x="0" y="29045"/>
                    <a:pt x="0" y="29045"/>
                  </a:cubicBezTo>
                  <a:lnTo>
                    <a:pt x="131" y="30069"/>
                  </a:lnTo>
                  <a:lnTo>
                    <a:pt x="8942" y="32260"/>
                  </a:lnTo>
                  <a:lnTo>
                    <a:pt x="13181" y="27378"/>
                  </a:lnTo>
                  <a:lnTo>
                    <a:pt x="11811" y="33058"/>
                  </a:lnTo>
                  <a:lnTo>
                    <a:pt x="31576" y="38999"/>
                  </a:lnTo>
                  <a:cubicBezTo>
                    <a:pt x="32624" y="51286"/>
                    <a:pt x="33278" y="63621"/>
                    <a:pt x="33576" y="75956"/>
                  </a:cubicBezTo>
                  <a:cubicBezTo>
                    <a:pt x="35534" y="76044"/>
                    <a:pt x="37495" y="76088"/>
                    <a:pt x="39456" y="76088"/>
                  </a:cubicBezTo>
                  <a:cubicBezTo>
                    <a:pt x="47569" y="76088"/>
                    <a:pt x="55685" y="75337"/>
                    <a:pt x="63663" y="73860"/>
                  </a:cubicBezTo>
                  <a:cubicBezTo>
                    <a:pt x="61068" y="60382"/>
                    <a:pt x="58484" y="46916"/>
                    <a:pt x="55888" y="33439"/>
                  </a:cubicBezTo>
                  <a:cubicBezTo>
                    <a:pt x="55817" y="33022"/>
                    <a:pt x="55710" y="32569"/>
                    <a:pt x="55376" y="32319"/>
                  </a:cubicBezTo>
                  <a:cubicBezTo>
                    <a:pt x="55150" y="32141"/>
                    <a:pt x="54864" y="32093"/>
                    <a:pt x="54579" y="32081"/>
                  </a:cubicBezTo>
                  <a:lnTo>
                    <a:pt x="53186" y="14972"/>
                  </a:lnTo>
                  <a:lnTo>
                    <a:pt x="43565" y="11174"/>
                  </a:lnTo>
                  <a:cubicBezTo>
                    <a:pt x="43673" y="11019"/>
                    <a:pt x="43768" y="10852"/>
                    <a:pt x="43875" y="10662"/>
                  </a:cubicBezTo>
                  <a:cubicBezTo>
                    <a:pt x="44435" y="9638"/>
                    <a:pt x="44994" y="8150"/>
                    <a:pt x="45387" y="6447"/>
                  </a:cubicBezTo>
                  <a:cubicBezTo>
                    <a:pt x="45768" y="4756"/>
                    <a:pt x="45899" y="3173"/>
                    <a:pt x="45816" y="1994"/>
                  </a:cubicBezTo>
                  <a:cubicBezTo>
                    <a:pt x="45744" y="827"/>
                    <a:pt x="45470" y="77"/>
                    <a:pt x="45042" y="6"/>
                  </a:cubicBezTo>
                  <a:cubicBezTo>
                    <a:pt x="45020" y="2"/>
                    <a:pt x="44998" y="0"/>
                    <a:pt x="44975" y="0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511;p48">
              <a:extLst>
                <a:ext uri="{FF2B5EF4-FFF2-40B4-BE49-F238E27FC236}">
                  <a16:creationId xmlns:a16="http://schemas.microsoft.com/office/drawing/2014/main" id="{00CBA488-3CDB-4469-8281-7EE073421DF9}"/>
                </a:ext>
              </a:extLst>
            </p:cNvPr>
            <p:cNvSpPr/>
            <p:nvPr/>
          </p:nvSpPr>
          <p:spPr>
            <a:xfrm>
              <a:off x="2224375" y="3708025"/>
              <a:ext cx="1734475" cy="1000750"/>
            </a:xfrm>
            <a:custGeom>
              <a:avLst/>
              <a:gdLst/>
              <a:ahLst/>
              <a:cxnLst/>
              <a:rect l="l" t="t" r="r" b="b"/>
              <a:pathLst>
                <a:path w="69379" h="40030" extrusionOk="0">
                  <a:moveTo>
                    <a:pt x="60960" y="1"/>
                  </a:moveTo>
                  <a:lnTo>
                    <a:pt x="33826" y="3965"/>
                  </a:lnTo>
                  <a:cubicBezTo>
                    <a:pt x="21360" y="10454"/>
                    <a:pt x="5013" y="32576"/>
                    <a:pt x="5013" y="32576"/>
                  </a:cubicBezTo>
                  <a:lnTo>
                    <a:pt x="0" y="40029"/>
                  </a:lnTo>
                  <a:lnTo>
                    <a:pt x="69378" y="40029"/>
                  </a:lnTo>
                  <a:lnTo>
                    <a:pt x="69378" y="30992"/>
                  </a:lnTo>
                  <a:cubicBezTo>
                    <a:pt x="67747" y="5692"/>
                    <a:pt x="60960" y="1"/>
                    <a:pt x="60960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512;p48">
              <a:extLst>
                <a:ext uri="{FF2B5EF4-FFF2-40B4-BE49-F238E27FC236}">
                  <a16:creationId xmlns:a16="http://schemas.microsoft.com/office/drawing/2014/main" id="{C8E02987-C49A-48D1-B712-7D9022848E90}"/>
                </a:ext>
              </a:extLst>
            </p:cNvPr>
            <p:cNvSpPr/>
            <p:nvPr/>
          </p:nvSpPr>
          <p:spPr>
            <a:xfrm>
              <a:off x="3095525" y="2028700"/>
              <a:ext cx="1647050" cy="2137250"/>
            </a:xfrm>
            <a:custGeom>
              <a:avLst/>
              <a:gdLst/>
              <a:ahLst/>
              <a:cxnLst/>
              <a:rect l="l" t="t" r="r" b="b"/>
              <a:pathLst>
                <a:path w="65882" h="85490" extrusionOk="0">
                  <a:moveTo>
                    <a:pt x="14645" y="1"/>
                  </a:moveTo>
                  <a:cubicBezTo>
                    <a:pt x="13644" y="1"/>
                    <a:pt x="12622" y="35"/>
                    <a:pt x="11577" y="106"/>
                  </a:cubicBezTo>
                  <a:cubicBezTo>
                    <a:pt x="11577" y="106"/>
                    <a:pt x="3243" y="4118"/>
                    <a:pt x="5398" y="25109"/>
                  </a:cubicBezTo>
                  <a:cubicBezTo>
                    <a:pt x="5398" y="25109"/>
                    <a:pt x="933" y="33896"/>
                    <a:pt x="52" y="43040"/>
                  </a:cubicBezTo>
                  <a:cubicBezTo>
                    <a:pt x="1" y="43573"/>
                    <a:pt x="1952" y="43676"/>
                    <a:pt x="3469" y="43676"/>
                  </a:cubicBezTo>
                  <a:cubicBezTo>
                    <a:pt x="4424" y="43676"/>
                    <a:pt x="5207" y="43635"/>
                    <a:pt x="5207" y="43635"/>
                  </a:cubicBezTo>
                  <a:cubicBezTo>
                    <a:pt x="5207" y="43635"/>
                    <a:pt x="5576" y="48505"/>
                    <a:pt x="6064" y="53196"/>
                  </a:cubicBezTo>
                  <a:cubicBezTo>
                    <a:pt x="6590" y="58164"/>
                    <a:pt x="9263" y="61500"/>
                    <a:pt x="12854" y="61500"/>
                  </a:cubicBezTo>
                  <a:cubicBezTo>
                    <a:pt x="13006" y="61500"/>
                    <a:pt x="13160" y="61494"/>
                    <a:pt x="13315" y="61482"/>
                  </a:cubicBezTo>
                  <a:cubicBezTo>
                    <a:pt x="14126" y="61421"/>
                    <a:pt x="15165" y="61347"/>
                    <a:pt x="16325" y="61347"/>
                  </a:cubicBezTo>
                  <a:cubicBezTo>
                    <a:pt x="20325" y="61347"/>
                    <a:pt x="25770" y="62222"/>
                    <a:pt x="28317" y="67483"/>
                  </a:cubicBezTo>
                  <a:cubicBezTo>
                    <a:pt x="30948" y="72889"/>
                    <a:pt x="31329" y="78830"/>
                    <a:pt x="31329" y="78830"/>
                  </a:cubicBezTo>
                  <a:cubicBezTo>
                    <a:pt x="31329" y="78830"/>
                    <a:pt x="36443" y="85489"/>
                    <a:pt x="46257" y="85489"/>
                  </a:cubicBezTo>
                  <a:cubicBezTo>
                    <a:pt x="51485" y="85489"/>
                    <a:pt x="58048" y="83599"/>
                    <a:pt x="65881" y="77806"/>
                  </a:cubicBezTo>
                  <a:lnTo>
                    <a:pt x="59631" y="62899"/>
                  </a:lnTo>
                  <a:cubicBezTo>
                    <a:pt x="59631" y="62899"/>
                    <a:pt x="57380" y="1"/>
                    <a:pt x="14645" y="1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513;p48">
              <a:extLst>
                <a:ext uri="{FF2B5EF4-FFF2-40B4-BE49-F238E27FC236}">
                  <a16:creationId xmlns:a16="http://schemas.microsoft.com/office/drawing/2014/main" id="{3BA47D5D-3225-448C-A141-1DCBA91F2148}"/>
                </a:ext>
              </a:extLst>
            </p:cNvPr>
            <p:cNvSpPr/>
            <p:nvPr/>
          </p:nvSpPr>
          <p:spPr>
            <a:xfrm>
              <a:off x="3079825" y="3708025"/>
              <a:ext cx="1760975" cy="1000750"/>
            </a:xfrm>
            <a:custGeom>
              <a:avLst/>
              <a:gdLst/>
              <a:ahLst/>
              <a:cxnLst/>
              <a:rect l="l" t="t" r="r" b="b"/>
              <a:pathLst>
                <a:path w="70439" h="40030" extrusionOk="0">
                  <a:moveTo>
                    <a:pt x="62056" y="1"/>
                  </a:moveTo>
                  <a:lnTo>
                    <a:pt x="31934" y="4406"/>
                  </a:lnTo>
                  <a:cubicBezTo>
                    <a:pt x="19468" y="10895"/>
                    <a:pt x="8728" y="29671"/>
                    <a:pt x="8728" y="29671"/>
                  </a:cubicBezTo>
                  <a:lnTo>
                    <a:pt x="1" y="40029"/>
                  </a:lnTo>
                  <a:lnTo>
                    <a:pt x="70438" y="40029"/>
                  </a:lnTo>
                  <a:lnTo>
                    <a:pt x="70438" y="30992"/>
                  </a:lnTo>
                  <a:cubicBezTo>
                    <a:pt x="68950" y="5692"/>
                    <a:pt x="62056" y="1"/>
                    <a:pt x="62056" y="1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514;p48">
              <a:extLst>
                <a:ext uri="{FF2B5EF4-FFF2-40B4-BE49-F238E27FC236}">
                  <a16:creationId xmlns:a16="http://schemas.microsoft.com/office/drawing/2014/main" id="{3264615B-34EB-4261-850A-321339F34A1C}"/>
                </a:ext>
              </a:extLst>
            </p:cNvPr>
            <p:cNvSpPr/>
            <p:nvPr/>
          </p:nvSpPr>
          <p:spPr>
            <a:xfrm>
              <a:off x="3213175" y="1755450"/>
              <a:ext cx="1891350" cy="2894250"/>
            </a:xfrm>
            <a:custGeom>
              <a:avLst/>
              <a:gdLst/>
              <a:ahLst/>
              <a:cxnLst/>
              <a:rect l="l" t="t" r="r" b="b"/>
              <a:pathLst>
                <a:path w="75654" h="115770" extrusionOk="0">
                  <a:moveTo>
                    <a:pt x="36678" y="0"/>
                  </a:moveTo>
                  <a:cubicBezTo>
                    <a:pt x="36164" y="0"/>
                    <a:pt x="35653" y="8"/>
                    <a:pt x="35148" y="23"/>
                  </a:cubicBezTo>
                  <a:cubicBezTo>
                    <a:pt x="31338" y="130"/>
                    <a:pt x="27540" y="451"/>
                    <a:pt x="23766" y="963"/>
                  </a:cubicBezTo>
                  <a:cubicBezTo>
                    <a:pt x="19777" y="1511"/>
                    <a:pt x="15729" y="2320"/>
                    <a:pt x="12312" y="4440"/>
                  </a:cubicBezTo>
                  <a:cubicBezTo>
                    <a:pt x="9074" y="6440"/>
                    <a:pt x="6633" y="9464"/>
                    <a:pt x="4252" y="12441"/>
                  </a:cubicBezTo>
                  <a:cubicBezTo>
                    <a:pt x="1811" y="15501"/>
                    <a:pt x="25" y="16691"/>
                    <a:pt x="1" y="20608"/>
                  </a:cubicBezTo>
                  <a:cubicBezTo>
                    <a:pt x="799" y="25204"/>
                    <a:pt x="4263" y="29240"/>
                    <a:pt x="8693" y="30717"/>
                  </a:cubicBezTo>
                  <a:cubicBezTo>
                    <a:pt x="12514" y="32003"/>
                    <a:pt x="17467" y="31872"/>
                    <a:pt x="19468" y="35372"/>
                  </a:cubicBezTo>
                  <a:cubicBezTo>
                    <a:pt x="21146" y="38277"/>
                    <a:pt x="19682" y="42194"/>
                    <a:pt x="21242" y="45159"/>
                  </a:cubicBezTo>
                  <a:cubicBezTo>
                    <a:pt x="22706" y="47945"/>
                    <a:pt x="26326" y="48957"/>
                    <a:pt x="28064" y="51576"/>
                  </a:cubicBezTo>
                  <a:cubicBezTo>
                    <a:pt x="31624" y="56970"/>
                    <a:pt x="25242" y="64971"/>
                    <a:pt x="28766" y="70376"/>
                  </a:cubicBezTo>
                  <a:cubicBezTo>
                    <a:pt x="30802" y="73496"/>
                    <a:pt x="35684" y="74782"/>
                    <a:pt x="36005" y="78496"/>
                  </a:cubicBezTo>
                  <a:cubicBezTo>
                    <a:pt x="36172" y="80437"/>
                    <a:pt x="34910" y="82175"/>
                    <a:pt x="33910" y="83854"/>
                  </a:cubicBezTo>
                  <a:cubicBezTo>
                    <a:pt x="28314" y="93201"/>
                    <a:pt x="30314" y="106405"/>
                    <a:pt x="38434" y="113667"/>
                  </a:cubicBezTo>
                  <a:cubicBezTo>
                    <a:pt x="39565" y="114679"/>
                    <a:pt x="40863" y="115608"/>
                    <a:pt x="42363" y="115751"/>
                  </a:cubicBezTo>
                  <a:cubicBezTo>
                    <a:pt x="42500" y="115764"/>
                    <a:pt x="42636" y="115769"/>
                    <a:pt x="42771" y="115769"/>
                  </a:cubicBezTo>
                  <a:cubicBezTo>
                    <a:pt x="43797" y="115769"/>
                    <a:pt x="44802" y="115434"/>
                    <a:pt x="45781" y="115108"/>
                  </a:cubicBezTo>
                  <a:cubicBezTo>
                    <a:pt x="55687" y="111762"/>
                    <a:pt x="65604" y="108405"/>
                    <a:pt x="75522" y="105059"/>
                  </a:cubicBezTo>
                  <a:cubicBezTo>
                    <a:pt x="75653" y="99963"/>
                    <a:pt x="74915" y="94856"/>
                    <a:pt x="73343" y="90010"/>
                  </a:cubicBezTo>
                  <a:cubicBezTo>
                    <a:pt x="72212" y="86497"/>
                    <a:pt x="70641" y="83128"/>
                    <a:pt x="69545" y="79604"/>
                  </a:cubicBezTo>
                  <a:cubicBezTo>
                    <a:pt x="67986" y="74651"/>
                    <a:pt x="67367" y="69472"/>
                    <a:pt x="66628" y="64340"/>
                  </a:cubicBezTo>
                  <a:cubicBezTo>
                    <a:pt x="64092" y="46647"/>
                    <a:pt x="60116" y="29169"/>
                    <a:pt x="54734" y="12119"/>
                  </a:cubicBezTo>
                  <a:cubicBezTo>
                    <a:pt x="53960" y="9655"/>
                    <a:pt x="53127" y="7142"/>
                    <a:pt x="51496" y="5130"/>
                  </a:cubicBezTo>
                  <a:cubicBezTo>
                    <a:pt x="48076" y="927"/>
                    <a:pt x="42186" y="0"/>
                    <a:pt x="36678" y="0"/>
                  </a:cubicBezTo>
                  <a:close/>
                </a:path>
              </a:pathLst>
            </a:custGeom>
            <a:solidFill>
              <a:srgbClr val="001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515;p48">
              <a:extLst>
                <a:ext uri="{FF2B5EF4-FFF2-40B4-BE49-F238E27FC236}">
                  <a16:creationId xmlns:a16="http://schemas.microsoft.com/office/drawing/2014/main" id="{708D6D2B-CA43-45DD-9F80-C5EC545FBD13}"/>
                </a:ext>
              </a:extLst>
            </p:cNvPr>
            <p:cNvSpPr/>
            <p:nvPr/>
          </p:nvSpPr>
          <p:spPr>
            <a:xfrm>
              <a:off x="4056450" y="2133750"/>
              <a:ext cx="1631175" cy="2084100"/>
            </a:xfrm>
            <a:custGeom>
              <a:avLst/>
              <a:gdLst/>
              <a:ahLst/>
              <a:cxnLst/>
              <a:rect l="l" t="t" r="r" b="b"/>
              <a:pathLst>
                <a:path w="65247" h="83364" extrusionOk="0">
                  <a:moveTo>
                    <a:pt x="16134" y="0"/>
                  </a:moveTo>
                  <a:cubicBezTo>
                    <a:pt x="15124" y="0"/>
                    <a:pt x="14088" y="35"/>
                    <a:pt x="13026" y="107"/>
                  </a:cubicBezTo>
                  <a:cubicBezTo>
                    <a:pt x="13026" y="107"/>
                    <a:pt x="4691" y="4131"/>
                    <a:pt x="6846" y="25122"/>
                  </a:cubicBezTo>
                  <a:cubicBezTo>
                    <a:pt x="6846" y="25122"/>
                    <a:pt x="3656" y="35456"/>
                    <a:pt x="369" y="42409"/>
                  </a:cubicBezTo>
                  <a:cubicBezTo>
                    <a:pt x="0" y="43195"/>
                    <a:pt x="6656" y="43648"/>
                    <a:pt x="6656" y="43648"/>
                  </a:cubicBezTo>
                  <a:cubicBezTo>
                    <a:pt x="6656" y="43648"/>
                    <a:pt x="7668" y="49577"/>
                    <a:pt x="8573" y="54137"/>
                  </a:cubicBezTo>
                  <a:cubicBezTo>
                    <a:pt x="9668" y="59674"/>
                    <a:pt x="11514" y="61269"/>
                    <a:pt x="15098" y="61698"/>
                  </a:cubicBezTo>
                  <a:cubicBezTo>
                    <a:pt x="15782" y="61778"/>
                    <a:pt x="16525" y="61799"/>
                    <a:pt x="17303" y="61799"/>
                  </a:cubicBezTo>
                  <a:cubicBezTo>
                    <a:pt x="18185" y="61799"/>
                    <a:pt x="19111" y="61772"/>
                    <a:pt x="20046" y="61772"/>
                  </a:cubicBezTo>
                  <a:cubicBezTo>
                    <a:pt x="24020" y="61772"/>
                    <a:pt x="28157" y="62269"/>
                    <a:pt x="29766" y="67484"/>
                  </a:cubicBezTo>
                  <a:cubicBezTo>
                    <a:pt x="31540" y="73223"/>
                    <a:pt x="32790" y="78843"/>
                    <a:pt x="32790" y="78843"/>
                  </a:cubicBezTo>
                  <a:cubicBezTo>
                    <a:pt x="32790" y="78843"/>
                    <a:pt x="36367" y="83364"/>
                    <a:pt x="44105" y="83364"/>
                  </a:cubicBezTo>
                  <a:cubicBezTo>
                    <a:pt x="49253" y="83364"/>
                    <a:pt x="56243" y="81363"/>
                    <a:pt x="65247" y="74699"/>
                  </a:cubicBezTo>
                  <a:lnTo>
                    <a:pt x="56603" y="61840"/>
                  </a:lnTo>
                  <a:cubicBezTo>
                    <a:pt x="56603" y="61840"/>
                    <a:pt x="58625" y="0"/>
                    <a:pt x="16134" y="0"/>
                  </a:cubicBezTo>
                  <a:close/>
                </a:path>
              </a:pathLst>
            </a:custGeom>
            <a:solidFill>
              <a:srgbClr val="FFB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516;p48">
              <a:extLst>
                <a:ext uri="{FF2B5EF4-FFF2-40B4-BE49-F238E27FC236}">
                  <a16:creationId xmlns:a16="http://schemas.microsoft.com/office/drawing/2014/main" id="{071E4D2D-F733-4727-A000-EAE561FDC9DF}"/>
                </a:ext>
              </a:extLst>
            </p:cNvPr>
            <p:cNvSpPr/>
            <p:nvPr/>
          </p:nvSpPr>
          <p:spPr>
            <a:xfrm>
              <a:off x="4138000" y="1631250"/>
              <a:ext cx="2412825" cy="2265225"/>
            </a:xfrm>
            <a:custGeom>
              <a:avLst/>
              <a:gdLst/>
              <a:ahLst/>
              <a:cxnLst/>
              <a:rect l="l" t="t" r="r" b="b"/>
              <a:pathLst>
                <a:path w="96513" h="90609" extrusionOk="0">
                  <a:moveTo>
                    <a:pt x="42608" y="0"/>
                  </a:moveTo>
                  <a:cubicBezTo>
                    <a:pt x="42466" y="0"/>
                    <a:pt x="42325" y="5"/>
                    <a:pt x="42185" y="14"/>
                  </a:cubicBezTo>
                  <a:cubicBezTo>
                    <a:pt x="39589" y="168"/>
                    <a:pt x="37101" y="1621"/>
                    <a:pt x="35779" y="3848"/>
                  </a:cubicBezTo>
                  <a:cubicBezTo>
                    <a:pt x="34624" y="5788"/>
                    <a:pt x="34434" y="8277"/>
                    <a:pt x="35255" y="10360"/>
                  </a:cubicBezTo>
                  <a:cubicBezTo>
                    <a:pt x="33438" y="10134"/>
                    <a:pt x="31577" y="10010"/>
                    <a:pt x="29699" y="10010"/>
                  </a:cubicBezTo>
                  <a:cubicBezTo>
                    <a:pt x="21711" y="10010"/>
                    <a:pt x="13410" y="12245"/>
                    <a:pt x="6787" y="18290"/>
                  </a:cubicBezTo>
                  <a:cubicBezTo>
                    <a:pt x="6787" y="18290"/>
                    <a:pt x="1" y="22064"/>
                    <a:pt x="406" y="34411"/>
                  </a:cubicBezTo>
                  <a:lnTo>
                    <a:pt x="10073" y="35959"/>
                  </a:lnTo>
                  <a:lnTo>
                    <a:pt x="11312" y="29779"/>
                  </a:lnTo>
                  <a:lnTo>
                    <a:pt x="13157" y="39352"/>
                  </a:lnTo>
                  <a:cubicBezTo>
                    <a:pt x="13157" y="39352"/>
                    <a:pt x="14683" y="39107"/>
                    <a:pt x="16569" y="39107"/>
                  </a:cubicBezTo>
                  <a:cubicBezTo>
                    <a:pt x="18925" y="39107"/>
                    <a:pt x="21842" y="39489"/>
                    <a:pt x="23039" y="41209"/>
                  </a:cubicBezTo>
                  <a:cubicBezTo>
                    <a:pt x="25206" y="44293"/>
                    <a:pt x="30135" y="54175"/>
                    <a:pt x="29528" y="58807"/>
                  </a:cubicBezTo>
                  <a:cubicBezTo>
                    <a:pt x="28909" y="63438"/>
                    <a:pt x="23658" y="66831"/>
                    <a:pt x="27980" y="69915"/>
                  </a:cubicBezTo>
                  <a:cubicBezTo>
                    <a:pt x="32302" y="72999"/>
                    <a:pt x="35612" y="76094"/>
                    <a:pt x="34576" y="80416"/>
                  </a:cubicBezTo>
                  <a:cubicBezTo>
                    <a:pt x="33541" y="84738"/>
                    <a:pt x="34576" y="90608"/>
                    <a:pt x="34576" y="90608"/>
                  </a:cubicBezTo>
                  <a:lnTo>
                    <a:pt x="92810" y="77940"/>
                  </a:lnTo>
                  <a:cubicBezTo>
                    <a:pt x="92810" y="77940"/>
                    <a:pt x="96513" y="71856"/>
                    <a:pt x="90036" y="66712"/>
                  </a:cubicBezTo>
                  <a:cubicBezTo>
                    <a:pt x="83547" y="61581"/>
                    <a:pt x="77379" y="58497"/>
                    <a:pt x="78606" y="51699"/>
                  </a:cubicBezTo>
                  <a:cubicBezTo>
                    <a:pt x="79844" y="44912"/>
                    <a:pt x="80463" y="42745"/>
                    <a:pt x="74903" y="39352"/>
                  </a:cubicBezTo>
                  <a:cubicBezTo>
                    <a:pt x="69355" y="35959"/>
                    <a:pt x="61663" y="24291"/>
                    <a:pt x="55770" y="18671"/>
                  </a:cubicBezTo>
                  <a:cubicBezTo>
                    <a:pt x="53198" y="16230"/>
                    <a:pt x="48828" y="13825"/>
                    <a:pt x="43554" y="12170"/>
                  </a:cubicBezTo>
                  <a:cubicBezTo>
                    <a:pt x="44423" y="11408"/>
                    <a:pt x="45268" y="10610"/>
                    <a:pt x="45864" y="9658"/>
                  </a:cubicBezTo>
                  <a:cubicBezTo>
                    <a:pt x="46768" y="8217"/>
                    <a:pt x="47054" y="6455"/>
                    <a:pt x="47018" y="4752"/>
                  </a:cubicBezTo>
                  <a:cubicBezTo>
                    <a:pt x="46983" y="3478"/>
                    <a:pt x="46745" y="2133"/>
                    <a:pt x="45875" y="1204"/>
                  </a:cubicBezTo>
                  <a:cubicBezTo>
                    <a:pt x="45055" y="331"/>
                    <a:pt x="43815" y="0"/>
                    <a:pt x="42608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517;p48">
              <a:extLst>
                <a:ext uri="{FF2B5EF4-FFF2-40B4-BE49-F238E27FC236}">
                  <a16:creationId xmlns:a16="http://schemas.microsoft.com/office/drawing/2014/main" id="{E0A2B579-DCC1-4003-A2D2-81E7FE37F0C4}"/>
                </a:ext>
              </a:extLst>
            </p:cNvPr>
            <p:cNvSpPr/>
            <p:nvPr/>
          </p:nvSpPr>
          <p:spPr>
            <a:xfrm>
              <a:off x="4083225" y="4000925"/>
              <a:ext cx="2020825" cy="707850"/>
            </a:xfrm>
            <a:custGeom>
              <a:avLst/>
              <a:gdLst/>
              <a:ahLst/>
              <a:cxnLst/>
              <a:rect l="l" t="t" r="r" b="b"/>
              <a:pathLst>
                <a:path w="80833" h="28314" extrusionOk="0">
                  <a:moveTo>
                    <a:pt x="64176" y="0"/>
                  </a:moveTo>
                  <a:cubicBezTo>
                    <a:pt x="64176" y="0"/>
                    <a:pt x="39911" y="2286"/>
                    <a:pt x="31719" y="4108"/>
                  </a:cubicBezTo>
                  <a:cubicBezTo>
                    <a:pt x="24361" y="5751"/>
                    <a:pt x="4097" y="24599"/>
                    <a:pt x="1" y="28313"/>
                  </a:cubicBezTo>
                  <a:lnTo>
                    <a:pt x="80832" y="28313"/>
                  </a:lnTo>
                  <a:cubicBezTo>
                    <a:pt x="79189" y="25337"/>
                    <a:pt x="72462" y="12549"/>
                    <a:pt x="69855" y="7049"/>
                  </a:cubicBezTo>
                  <a:cubicBezTo>
                    <a:pt x="67236" y="1524"/>
                    <a:pt x="64176" y="0"/>
                    <a:pt x="64176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231E746-1D50-2B4F-A354-41DC9FBE0720}"/>
              </a:ext>
            </a:extLst>
          </p:cNvPr>
          <p:cNvSpPr txBox="1"/>
          <p:nvPr/>
        </p:nvSpPr>
        <p:spPr>
          <a:xfrm>
            <a:off x="922421" y="1684421"/>
            <a:ext cx="364957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3200" dirty="0">
              <a:latin typeface="Roboto Condensed" pitchFamily="2" charset="0"/>
              <a:ea typeface="Roboto Condensed" pitchFamily="2" charset="0"/>
              <a:sym typeface="Wingdings" pitchFamily="2" charset="2"/>
            </a:endParaRPr>
          </a:p>
          <a:p>
            <a:r>
              <a:rPr lang="pl-PL" sz="3200" dirty="0">
                <a:latin typeface="Roboto Condensed" pitchFamily="2" charset="0"/>
                <a:ea typeface="Roboto Condensed" pitchFamily="2" charset="0"/>
                <a:sym typeface="Wingdings" pitchFamily="2" charset="2"/>
              </a:rPr>
              <a:t>Czym jest przetwarzanie danych osobowych?</a:t>
            </a:r>
          </a:p>
          <a:p>
            <a:endParaRPr lang="pl-PL" sz="3200" dirty="0">
              <a:latin typeface="Roboto Condensed" pitchFamily="2" charset="0"/>
              <a:ea typeface="Roboto Condensed" pitchFamily="2" charset="0"/>
              <a:sym typeface="Wingdings" pitchFamily="2" charset="2"/>
            </a:endParaRPr>
          </a:p>
          <a:p>
            <a:endParaRPr lang="pl-PL" sz="3200" dirty="0">
              <a:latin typeface="Roboto Condensed" pitchFamily="2" charset="0"/>
              <a:ea typeface="Roboto Condensed" pitchFamily="2" charset="0"/>
              <a:sym typeface="Wingdings" pitchFamily="2" charset="2"/>
            </a:endParaRPr>
          </a:p>
          <a:p>
            <a:endParaRPr lang="pl-PL" sz="3200" dirty="0">
              <a:latin typeface="Roboto Condensed" pitchFamily="2" charset="0"/>
              <a:ea typeface="Roboto Condensed" pitchFamily="2" charset="0"/>
              <a:sym typeface="Wingdings" pitchFamily="2" charset="2"/>
            </a:endParaRPr>
          </a:p>
          <a:p>
            <a:endParaRPr lang="pl-PL" sz="3200" dirty="0">
              <a:latin typeface="Roboto Condensed" pitchFamily="2" charset="0"/>
              <a:ea typeface="Roboto Condensed" pitchFamily="2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28064444"/>
      </p:ext>
    </p:extLst>
  </p:cSld>
  <p:clrMapOvr>
    <a:masterClrMapping/>
  </p:clrMapOvr>
</p:sld>
</file>

<file path=ppt/theme/theme1.xml><?xml version="1.0" encoding="utf-8"?>
<a:theme xmlns:a="http://schemas.openxmlformats.org/drawingml/2006/main" name="Human Rights Lesson">
  <a:themeElements>
    <a:clrScheme name="Simple Light">
      <a:dk1>
        <a:srgbClr val="252D48"/>
      </a:dk1>
      <a:lt1>
        <a:srgbClr val="F27775"/>
      </a:lt1>
      <a:dk2>
        <a:srgbClr val="F99900"/>
      </a:dk2>
      <a:lt2>
        <a:srgbClr val="006D8C"/>
      </a:lt2>
      <a:accent1>
        <a:srgbClr val="FFE2E7"/>
      </a:accent1>
      <a:accent2>
        <a:srgbClr val="FC461A"/>
      </a:accent2>
      <a:accent3>
        <a:srgbClr val="FFF0DB"/>
      </a:accent3>
      <a:accent4>
        <a:srgbClr val="00485E"/>
      </a:accent4>
      <a:accent5>
        <a:srgbClr val="613932"/>
      </a:accent5>
      <a:accent6>
        <a:srgbClr val="DC663B"/>
      </a:accent6>
      <a:hlink>
        <a:srgbClr val="ED7C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4151</TotalTime>
  <Words>655</Words>
  <Application>Microsoft Office PowerPoint</Application>
  <PresentationFormat>Pokaz na ekranie (16:9)</PresentationFormat>
  <Paragraphs>153</Paragraphs>
  <Slides>18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Roboto Condensed</vt:lpstr>
      <vt:lpstr>Abadi</vt:lpstr>
      <vt:lpstr>Arial</vt:lpstr>
      <vt:lpstr>Abel</vt:lpstr>
      <vt:lpstr>Arvo</vt:lpstr>
      <vt:lpstr>Human Rights Lesson</vt:lpstr>
      <vt:lpstr>RODO w NGO</vt:lpstr>
      <vt:lpstr>Prezentacja programu PowerPoint</vt:lpstr>
      <vt:lpstr>Prezentacja programu PowerPoint</vt:lpstr>
      <vt:lpstr>Prezentacja programu PowerPoint</vt:lpstr>
      <vt:lpstr>Przykłady danych osobowych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Podstawy przetwarzania danych osobowych</vt:lpstr>
      <vt:lpstr>Zgoda na przetwarzanie danych osobowych</vt:lpstr>
      <vt:lpstr>Zasady przetwarzania danych osobowych</vt:lpstr>
      <vt:lpstr>Podstawowe prawa jednostki</vt:lpstr>
      <vt:lpstr>Prezentacja programu PowerPoint</vt:lpstr>
      <vt:lpstr>Prezentacja programu PowerPoint</vt:lpstr>
      <vt:lpstr>Dziękuję!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Kodeks Dobrych Praktyk</dc:title>
  <cp:lastModifiedBy>Karol Handzel</cp:lastModifiedBy>
  <cp:revision>79</cp:revision>
  <dcterms:modified xsi:type="dcterms:W3CDTF">2021-04-26T17:26:50Z</dcterms:modified>
</cp:coreProperties>
</file>